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6f3bedd859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260daea3b9463a"/>
  </p:sldMasterIdLst>
  <p:sldIdLst>
    <p:sldId xmlns:r="http://schemas.openxmlformats.org/officeDocument/2006/relationships" id="256" r:id="Rced63bd4fe5245c3"/>
    <p:sldId xmlns:r="http://schemas.openxmlformats.org/officeDocument/2006/relationships" id="257" r:id="Rc4f8cc8f0db843e8"/>
    <p:sldId xmlns:r="http://schemas.openxmlformats.org/officeDocument/2006/relationships" id="258" r:id="Rafde09b3ff41405b"/>
    <p:sldId xmlns:r="http://schemas.openxmlformats.org/officeDocument/2006/relationships" id="259" r:id="R622401d78dc443cc"/>
    <p:sldId xmlns:r="http://schemas.openxmlformats.org/officeDocument/2006/relationships" id="260" r:id="R0ef2bb3e63a6409b"/>
    <p:sldId xmlns:r="http://schemas.openxmlformats.org/officeDocument/2006/relationships" id="261" r:id="R518c6634bd5342ec"/>
    <p:sldId xmlns:r="http://schemas.openxmlformats.org/officeDocument/2006/relationships" id="262" r:id="R0fb90b943d794d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60daea3b9463a" /><Relationship Type="http://schemas.openxmlformats.org/officeDocument/2006/relationships/slide" Target="/ppt/slides/slide1.xml" Id="Rced63bd4fe5245c3" /><Relationship Type="http://schemas.openxmlformats.org/officeDocument/2006/relationships/slide" Target="/ppt/slides/slide2.xml" Id="Rc4f8cc8f0db843e8" /><Relationship Type="http://schemas.openxmlformats.org/officeDocument/2006/relationships/slide" Target="/ppt/slides/slide3.xml" Id="Rafde09b3ff41405b" /><Relationship Type="http://schemas.openxmlformats.org/officeDocument/2006/relationships/slide" Target="/ppt/slides/slide4.xml" Id="R622401d78dc443cc" /><Relationship Type="http://schemas.openxmlformats.org/officeDocument/2006/relationships/slide" Target="/ppt/slides/slide5.xml" Id="R0ef2bb3e63a6409b" /><Relationship Type="http://schemas.openxmlformats.org/officeDocument/2006/relationships/slide" Target="/ppt/slides/slide6.xml" Id="R518c6634bd5342ec" /><Relationship Type="http://schemas.openxmlformats.org/officeDocument/2006/relationships/slide" Target="/ppt/slides/slide7.xml" Id="R0fb90b943d794d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7911caf9c43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4a0c0b17e4df1" /><Relationship Type="http://schemas.openxmlformats.org/officeDocument/2006/relationships/theme" Target="/ppt/slideMasters/theme/theme1.xml" Id="Rb0c98514ac5d4c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44a0c0b17e4d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388c1a85340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7c1bab6ba4d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dc2b4b9a741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c03806c4c4f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fb30353534a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368822c3c44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2acb573e447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HELENE GÅSEMYR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GÅSEMYR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GÅSEMYR HOLDING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GÅSEMYR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GÅSEMYR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GÅSEMYR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397 173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GÅSEMYR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GÅSEMYR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GÅSEMYR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Kaupangsvegen 200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934 380 835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GÅSEMYR HOLDING AS</a:t>
            </a:r>
          </a:p>
        </p:txBody>
      </p:sp>
    </p:spTree>
  </p:cSld>
  <p:clrMapOvr>
    <a:masterClrMapping xmlns:a="http://schemas.openxmlformats.org/drawingml/2006/main"/>
  </p:clrMapOvr>
</p:sld>
</file>