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763213d12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7fc8bd17a043c9"/>
  </p:sldMasterIdLst>
  <p:sldIdLst>
    <p:sldId xmlns:r="http://schemas.openxmlformats.org/officeDocument/2006/relationships" id="256" r:id="Rc435e422b34043c2"/>
    <p:sldId xmlns:r="http://schemas.openxmlformats.org/officeDocument/2006/relationships" id="257" r:id="R0b295d3abe5f4e39"/>
    <p:sldId xmlns:r="http://schemas.openxmlformats.org/officeDocument/2006/relationships" id="258" r:id="Re4106d5cb0864f0a"/>
    <p:sldId xmlns:r="http://schemas.openxmlformats.org/officeDocument/2006/relationships" id="259" r:id="R7fa2c19eff6e4a54"/>
    <p:sldId xmlns:r="http://schemas.openxmlformats.org/officeDocument/2006/relationships" id="260" r:id="R67b6d5b96be94508"/>
    <p:sldId xmlns:r="http://schemas.openxmlformats.org/officeDocument/2006/relationships" id="261" r:id="R94041b3a261f4953"/>
    <p:sldId xmlns:r="http://schemas.openxmlformats.org/officeDocument/2006/relationships" id="262" r:id="R5947b32da9cc47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fc8bd17a043c9" /><Relationship Type="http://schemas.openxmlformats.org/officeDocument/2006/relationships/slide" Target="/ppt/slides/slide1.xml" Id="Rc435e422b34043c2" /><Relationship Type="http://schemas.openxmlformats.org/officeDocument/2006/relationships/slide" Target="/ppt/slides/slide2.xml" Id="R0b295d3abe5f4e39" /><Relationship Type="http://schemas.openxmlformats.org/officeDocument/2006/relationships/slide" Target="/ppt/slides/slide3.xml" Id="Re4106d5cb0864f0a" /><Relationship Type="http://schemas.openxmlformats.org/officeDocument/2006/relationships/slide" Target="/ppt/slides/slide4.xml" Id="R7fa2c19eff6e4a54" /><Relationship Type="http://schemas.openxmlformats.org/officeDocument/2006/relationships/slide" Target="/ppt/slides/slide5.xml" Id="R67b6d5b96be94508" /><Relationship Type="http://schemas.openxmlformats.org/officeDocument/2006/relationships/slide" Target="/ppt/slides/slide6.xml" Id="R94041b3a261f4953" /><Relationship Type="http://schemas.openxmlformats.org/officeDocument/2006/relationships/slide" Target="/ppt/slides/slide7.xml" Id="R5947b32da9cc47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3441b4f784c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64f8fa6bc4982" /><Relationship Type="http://schemas.openxmlformats.org/officeDocument/2006/relationships/theme" Target="/ppt/slideMasters/theme/theme1.xml" Id="Rd12e4742a6e7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64f8fa6bc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1c34db1d7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b55973d014d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d98cf52e4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9edd2d565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1f4febbf742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e41a1c7d8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c9e5dddb747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BALIEIRA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BALIEIRA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91 676 383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100 913 997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VOLSTAD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Lerstadvegen 517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934 306 759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BALIEIRA HOLDING AS</a:t>
            </a:r>
          </a:p>
        </p:txBody>
      </p:sp>
    </p:spTree>
  </p:cSld>
  <p:clrMapOvr>
    <a:masterClrMapping xmlns:a="http://schemas.openxmlformats.org/drawingml/2006/main"/>
  </p:clrMapOvr>
</p:sld>
</file>