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d472c73a7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1d42dcad3642e8"/>
  </p:sldMasterIdLst>
  <p:sldIdLst>
    <p:sldId xmlns:r="http://schemas.openxmlformats.org/officeDocument/2006/relationships" id="256" r:id="R93e690ecdcaf48b9"/>
    <p:sldId xmlns:r="http://schemas.openxmlformats.org/officeDocument/2006/relationships" id="257" r:id="Rc15fcc0286974281"/>
    <p:sldId xmlns:r="http://schemas.openxmlformats.org/officeDocument/2006/relationships" id="258" r:id="R51f9ca4221014136"/>
    <p:sldId xmlns:r="http://schemas.openxmlformats.org/officeDocument/2006/relationships" id="259" r:id="R4976dc670b22424d"/>
    <p:sldId xmlns:r="http://schemas.openxmlformats.org/officeDocument/2006/relationships" id="260" r:id="R7cc9dbb00c174e1a"/>
    <p:sldId xmlns:r="http://schemas.openxmlformats.org/officeDocument/2006/relationships" id="261" r:id="Ra5979faf7da043fc"/>
    <p:sldId xmlns:r="http://schemas.openxmlformats.org/officeDocument/2006/relationships" id="262" r:id="R53576e53f240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d42dcad3642e8" /><Relationship Type="http://schemas.openxmlformats.org/officeDocument/2006/relationships/slide" Target="/ppt/slides/slide1.xml" Id="R93e690ecdcaf48b9" /><Relationship Type="http://schemas.openxmlformats.org/officeDocument/2006/relationships/slide" Target="/ppt/slides/slide2.xml" Id="Rc15fcc0286974281" /><Relationship Type="http://schemas.openxmlformats.org/officeDocument/2006/relationships/slide" Target="/ppt/slides/slide3.xml" Id="R51f9ca4221014136" /><Relationship Type="http://schemas.openxmlformats.org/officeDocument/2006/relationships/slide" Target="/ppt/slides/slide4.xml" Id="R4976dc670b22424d" /><Relationship Type="http://schemas.openxmlformats.org/officeDocument/2006/relationships/slide" Target="/ppt/slides/slide5.xml" Id="R7cc9dbb00c174e1a" /><Relationship Type="http://schemas.openxmlformats.org/officeDocument/2006/relationships/slide" Target="/ppt/slides/slide6.xml" Id="Ra5979faf7da043fc" /><Relationship Type="http://schemas.openxmlformats.org/officeDocument/2006/relationships/slide" Target="/ppt/slides/slide7.xml" Id="R53576e53f240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22f2ecc1e42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6a56744844836" /><Relationship Type="http://schemas.openxmlformats.org/officeDocument/2006/relationships/theme" Target="/ppt/slideMasters/theme/theme1.xml" Id="R724702d4a7f5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6a5674484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10bca3c4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b25c61b9d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f7e80a11247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1b1a9ef8649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016ee1f9f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967873c1246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d73f8db33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SOLEKLAR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SOLEKLAR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ELISABETH KLARPÅS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Lassons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934 283 473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SOLEKLAR INVEST AS</a:t>
            </a:r>
          </a:p>
        </p:txBody>
      </p:sp>
    </p:spTree>
  </p:cSld>
  <p:clrMapOvr>
    <a:masterClrMapping xmlns:a="http://schemas.openxmlformats.org/drawingml/2006/main"/>
  </p:clrMapOvr>
</p:sld>
</file>