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e77f0f9ba54a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26f42792984645"/>
  </p:sldMasterIdLst>
  <p:sldIdLst>
    <p:sldId xmlns:r="http://schemas.openxmlformats.org/officeDocument/2006/relationships" id="256" r:id="Rc58ac18f9d61443a"/>
    <p:sldId xmlns:r="http://schemas.openxmlformats.org/officeDocument/2006/relationships" id="257" r:id="R8b6f9c17782149c1"/>
    <p:sldId xmlns:r="http://schemas.openxmlformats.org/officeDocument/2006/relationships" id="258" r:id="R77fcbda524364bc6"/>
    <p:sldId xmlns:r="http://schemas.openxmlformats.org/officeDocument/2006/relationships" id="259" r:id="R4209b2641122407d"/>
    <p:sldId xmlns:r="http://schemas.openxmlformats.org/officeDocument/2006/relationships" id="260" r:id="Rc9d78b5bc3be4b84"/>
    <p:sldId xmlns:r="http://schemas.openxmlformats.org/officeDocument/2006/relationships" id="261" r:id="Ree626ef87318456e"/>
    <p:sldId xmlns:r="http://schemas.openxmlformats.org/officeDocument/2006/relationships" id="262" r:id="Re0eee123252747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26f42792984645" /><Relationship Type="http://schemas.openxmlformats.org/officeDocument/2006/relationships/slide" Target="/ppt/slides/slide1.xml" Id="Rc58ac18f9d61443a" /><Relationship Type="http://schemas.openxmlformats.org/officeDocument/2006/relationships/slide" Target="/ppt/slides/slide2.xml" Id="R8b6f9c17782149c1" /><Relationship Type="http://schemas.openxmlformats.org/officeDocument/2006/relationships/slide" Target="/ppt/slides/slide3.xml" Id="R77fcbda524364bc6" /><Relationship Type="http://schemas.openxmlformats.org/officeDocument/2006/relationships/slide" Target="/ppt/slides/slide4.xml" Id="R4209b2641122407d" /><Relationship Type="http://schemas.openxmlformats.org/officeDocument/2006/relationships/slide" Target="/ppt/slides/slide5.xml" Id="Rc9d78b5bc3be4b84" /><Relationship Type="http://schemas.openxmlformats.org/officeDocument/2006/relationships/slide" Target="/ppt/slides/slide6.xml" Id="Ree626ef87318456e" /><Relationship Type="http://schemas.openxmlformats.org/officeDocument/2006/relationships/slide" Target="/ppt/slides/slide7.xml" Id="Re0eee123252747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a67a55e3aa41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50b718113485e" /><Relationship Type="http://schemas.openxmlformats.org/officeDocument/2006/relationships/theme" Target="/ppt/slideMasters/theme/theme1.xml" Id="R90d77dad66664c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f50b71811348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f262a2c2b49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968aecbe949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4f665285642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8d96d884e4a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7014659e34f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96f09163c49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279640a7143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OBOS EIENDOMSFORVALTNING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OBOS EIENDOMSFORVALTNING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888 150 546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246 812 806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209 895 847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282 359 666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659 464 846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OBOS BBL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Standardveien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86 59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934 261 585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OBOS EIENDOMSFORVALTNING AS</a:t>
            </a:r>
          </a:p>
        </p:txBody>
      </p:sp>
    </p:spTree>
  </p:cSld>
  <p:clrMapOvr>
    <a:masterClrMapping xmlns:a="http://schemas.openxmlformats.org/drawingml/2006/main"/>
  </p:clrMapOvr>
</p:sld>
</file>