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2c8b42fcd4a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b2600749ee49e5"/>
  </p:sldMasterIdLst>
  <p:sldIdLst>
    <p:sldId xmlns:r="http://schemas.openxmlformats.org/officeDocument/2006/relationships" id="256" r:id="R8f7f98883dcd46bb"/>
    <p:sldId xmlns:r="http://schemas.openxmlformats.org/officeDocument/2006/relationships" id="257" r:id="R051ce63689854b6c"/>
    <p:sldId xmlns:r="http://schemas.openxmlformats.org/officeDocument/2006/relationships" id="258" r:id="Rea6c51089b4d4d02"/>
    <p:sldId xmlns:r="http://schemas.openxmlformats.org/officeDocument/2006/relationships" id="259" r:id="Rb9b676d263234d37"/>
    <p:sldId xmlns:r="http://schemas.openxmlformats.org/officeDocument/2006/relationships" id="260" r:id="R86087eddf8474aa9"/>
    <p:sldId xmlns:r="http://schemas.openxmlformats.org/officeDocument/2006/relationships" id="261" r:id="R0a817860de1b4f37"/>
    <p:sldId xmlns:r="http://schemas.openxmlformats.org/officeDocument/2006/relationships" id="262" r:id="Rc6de351511ab4e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2600749ee49e5" /><Relationship Type="http://schemas.openxmlformats.org/officeDocument/2006/relationships/slide" Target="/ppt/slides/slide1.xml" Id="R8f7f98883dcd46bb" /><Relationship Type="http://schemas.openxmlformats.org/officeDocument/2006/relationships/slide" Target="/ppt/slides/slide2.xml" Id="R051ce63689854b6c" /><Relationship Type="http://schemas.openxmlformats.org/officeDocument/2006/relationships/slide" Target="/ppt/slides/slide3.xml" Id="Rea6c51089b4d4d02" /><Relationship Type="http://schemas.openxmlformats.org/officeDocument/2006/relationships/slide" Target="/ppt/slides/slide4.xml" Id="Rb9b676d263234d37" /><Relationship Type="http://schemas.openxmlformats.org/officeDocument/2006/relationships/slide" Target="/ppt/slides/slide5.xml" Id="R86087eddf8474aa9" /><Relationship Type="http://schemas.openxmlformats.org/officeDocument/2006/relationships/slide" Target="/ppt/slides/slide6.xml" Id="R0a817860de1b4f37" /><Relationship Type="http://schemas.openxmlformats.org/officeDocument/2006/relationships/slide" Target="/ppt/slides/slide7.xml" Id="Rc6de351511ab4e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6175dcd2643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e2588258a438d" /><Relationship Type="http://schemas.openxmlformats.org/officeDocument/2006/relationships/theme" Target="/ppt/slideMasters/theme/theme1.xml" Id="Rcdb1a7956a01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fe2588258a43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ef6098d9e4b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7097820b847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ea5e4de9540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fca2700df47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bfe7b80e244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ecb65ce4047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630d606d845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EIENDOMSSELSKAPET RANHEIM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EIENDOMSSELSKAPET RANHEIM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11 741 943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171 576 409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189 626 285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238 091 332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UMS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HAGH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77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934 218 159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