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2950de781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43d02be5243a5"/>
  </p:sldMasterIdLst>
  <p:sldIdLst>
    <p:sldId xmlns:r="http://schemas.openxmlformats.org/officeDocument/2006/relationships" id="256" r:id="R606ad399de5c4b55"/>
    <p:sldId xmlns:r="http://schemas.openxmlformats.org/officeDocument/2006/relationships" id="257" r:id="R0a6d64d713b14886"/>
    <p:sldId xmlns:r="http://schemas.openxmlformats.org/officeDocument/2006/relationships" id="258" r:id="R2cd8197597d943be"/>
    <p:sldId xmlns:r="http://schemas.openxmlformats.org/officeDocument/2006/relationships" id="259" r:id="Racc18342193b4cc1"/>
    <p:sldId xmlns:r="http://schemas.openxmlformats.org/officeDocument/2006/relationships" id="260" r:id="Ra0b70ec450134d61"/>
    <p:sldId xmlns:r="http://schemas.openxmlformats.org/officeDocument/2006/relationships" id="261" r:id="Red4020f7de0e418d"/>
    <p:sldId xmlns:r="http://schemas.openxmlformats.org/officeDocument/2006/relationships" id="262" r:id="R93e07774b491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43d02be5243a5" /><Relationship Type="http://schemas.openxmlformats.org/officeDocument/2006/relationships/slide" Target="/ppt/slides/slide1.xml" Id="R606ad399de5c4b55" /><Relationship Type="http://schemas.openxmlformats.org/officeDocument/2006/relationships/slide" Target="/ppt/slides/slide2.xml" Id="R0a6d64d713b14886" /><Relationship Type="http://schemas.openxmlformats.org/officeDocument/2006/relationships/slide" Target="/ppt/slides/slide3.xml" Id="R2cd8197597d943be" /><Relationship Type="http://schemas.openxmlformats.org/officeDocument/2006/relationships/slide" Target="/ppt/slides/slide4.xml" Id="Racc18342193b4cc1" /><Relationship Type="http://schemas.openxmlformats.org/officeDocument/2006/relationships/slide" Target="/ppt/slides/slide5.xml" Id="Ra0b70ec450134d61" /><Relationship Type="http://schemas.openxmlformats.org/officeDocument/2006/relationships/slide" Target="/ppt/slides/slide6.xml" Id="Red4020f7de0e418d" /><Relationship Type="http://schemas.openxmlformats.org/officeDocument/2006/relationships/slide" Target="/ppt/slides/slide7.xml" Id="R93e07774b491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76371ca6e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c0a8f777245ea" /><Relationship Type="http://schemas.openxmlformats.org/officeDocument/2006/relationships/theme" Target="/ppt/slideMasters/theme/theme1.xml" Id="Rd72fc60dcc31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c0a8f7772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e4a22609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fa3a6518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e10535402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5f18bff4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7787c4f0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434d47fec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f6c8fe3b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−29 785 690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5 872 675 638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5 873 464 504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