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b8923b2eab44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3e8d6456144e0d"/>
  </p:sldMasterIdLst>
  <p:sldIdLst>
    <p:sldId xmlns:r="http://schemas.openxmlformats.org/officeDocument/2006/relationships" id="256" r:id="Rdb01a9c1dea24708"/>
    <p:sldId xmlns:r="http://schemas.openxmlformats.org/officeDocument/2006/relationships" id="257" r:id="R1dbda0507a9e41ba"/>
    <p:sldId xmlns:r="http://schemas.openxmlformats.org/officeDocument/2006/relationships" id="258" r:id="R90035b41d5db4cc6"/>
    <p:sldId xmlns:r="http://schemas.openxmlformats.org/officeDocument/2006/relationships" id="259" r:id="R2e3fbc8a48114507"/>
    <p:sldId xmlns:r="http://schemas.openxmlformats.org/officeDocument/2006/relationships" id="260" r:id="R9c1d2c4fd6ec40fc"/>
    <p:sldId xmlns:r="http://schemas.openxmlformats.org/officeDocument/2006/relationships" id="261" r:id="R098af92570a24bb1"/>
    <p:sldId xmlns:r="http://schemas.openxmlformats.org/officeDocument/2006/relationships" id="262" r:id="R963ea0e5872442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3e8d6456144e0d" /><Relationship Type="http://schemas.openxmlformats.org/officeDocument/2006/relationships/slide" Target="/ppt/slides/slide1.xml" Id="Rdb01a9c1dea24708" /><Relationship Type="http://schemas.openxmlformats.org/officeDocument/2006/relationships/slide" Target="/ppt/slides/slide2.xml" Id="R1dbda0507a9e41ba" /><Relationship Type="http://schemas.openxmlformats.org/officeDocument/2006/relationships/slide" Target="/ppt/slides/slide3.xml" Id="R90035b41d5db4cc6" /><Relationship Type="http://schemas.openxmlformats.org/officeDocument/2006/relationships/slide" Target="/ppt/slides/slide4.xml" Id="R2e3fbc8a48114507" /><Relationship Type="http://schemas.openxmlformats.org/officeDocument/2006/relationships/slide" Target="/ppt/slides/slide5.xml" Id="R9c1d2c4fd6ec40fc" /><Relationship Type="http://schemas.openxmlformats.org/officeDocument/2006/relationships/slide" Target="/ppt/slides/slide6.xml" Id="R098af92570a24bb1" /><Relationship Type="http://schemas.openxmlformats.org/officeDocument/2006/relationships/slide" Target="/ppt/slides/slide7.xml" Id="R963ea0e5872442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710c880bad4c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2f7c926e241b2" /><Relationship Type="http://schemas.openxmlformats.org/officeDocument/2006/relationships/theme" Target="/ppt/slideMasters/theme/theme1.xml" Id="R1f3f923f024245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32f7c926e241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5ad739e7b74b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4d30cd8bc40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835eecad242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6b9746363e40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ef1447cae644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1e4cb933a342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c660ddbd147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WOYAGE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WOYAGE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WOYAGE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WOYAGE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WOYAGE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WOYAGE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−972 846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−346 033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5 377 296 559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5 613 060 173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WOYAGE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CHRISTIAN GARMANN WILHELMSEN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ASKELADDEN CAPITAL II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CARSTEN CHRISTOPHER GARMANN WILHELM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KRISTINA MADELEINE GARMANN WILHELMSEN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WOYAGE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934 156 447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WOYAGE AS</a:t>
            </a:r>
          </a:p>
        </p:txBody>
      </p:sp>
    </p:spTree>
  </p:cSld>
  <p:clrMapOvr>
    <a:masterClrMapping xmlns:a="http://schemas.openxmlformats.org/drawingml/2006/main"/>
  </p:clrMapOvr>
</p:sld>
</file>