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41073ecd8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2765d8c764411"/>
  </p:sldMasterIdLst>
  <p:sldIdLst>
    <p:sldId xmlns:r="http://schemas.openxmlformats.org/officeDocument/2006/relationships" id="256" r:id="R6115da40a43d43a6"/>
    <p:sldId xmlns:r="http://schemas.openxmlformats.org/officeDocument/2006/relationships" id="257" r:id="R6eac34f204df4919"/>
    <p:sldId xmlns:r="http://schemas.openxmlformats.org/officeDocument/2006/relationships" id="258" r:id="Rfdfdf36ae33f4114"/>
    <p:sldId xmlns:r="http://schemas.openxmlformats.org/officeDocument/2006/relationships" id="259" r:id="R41886d7965ff4b91"/>
    <p:sldId xmlns:r="http://schemas.openxmlformats.org/officeDocument/2006/relationships" id="260" r:id="R9ba9de3a288e44fc"/>
    <p:sldId xmlns:r="http://schemas.openxmlformats.org/officeDocument/2006/relationships" id="261" r:id="R6f81bcc2bea34033"/>
    <p:sldId xmlns:r="http://schemas.openxmlformats.org/officeDocument/2006/relationships" id="262" r:id="Rf18f9c8e8238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2765d8c764411" /><Relationship Type="http://schemas.openxmlformats.org/officeDocument/2006/relationships/slide" Target="/ppt/slides/slide1.xml" Id="R6115da40a43d43a6" /><Relationship Type="http://schemas.openxmlformats.org/officeDocument/2006/relationships/slide" Target="/ppt/slides/slide2.xml" Id="R6eac34f204df4919" /><Relationship Type="http://schemas.openxmlformats.org/officeDocument/2006/relationships/slide" Target="/ppt/slides/slide3.xml" Id="Rfdfdf36ae33f4114" /><Relationship Type="http://schemas.openxmlformats.org/officeDocument/2006/relationships/slide" Target="/ppt/slides/slide4.xml" Id="R41886d7965ff4b91" /><Relationship Type="http://schemas.openxmlformats.org/officeDocument/2006/relationships/slide" Target="/ppt/slides/slide5.xml" Id="R9ba9de3a288e44fc" /><Relationship Type="http://schemas.openxmlformats.org/officeDocument/2006/relationships/slide" Target="/ppt/slides/slide6.xml" Id="R6f81bcc2bea34033" /><Relationship Type="http://schemas.openxmlformats.org/officeDocument/2006/relationships/slide" Target="/ppt/slides/slide7.xml" Id="Rf18f9c8e8238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eb021d242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b8dd467b6436f" /><Relationship Type="http://schemas.openxmlformats.org/officeDocument/2006/relationships/theme" Target="/ppt/slideMasters/theme/theme1.xml" Id="Rf187a53706b5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b8dd467b6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2436e505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849141fd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74a02a88d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77df45dbc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c745e04b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b0316f23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9f25832a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