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f37f3a1f43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e21fa82fb64fbe"/>
  </p:sldMasterIdLst>
  <p:sldIdLst>
    <p:sldId xmlns:r="http://schemas.openxmlformats.org/officeDocument/2006/relationships" id="256" r:id="R390f0493596d4671"/>
    <p:sldId xmlns:r="http://schemas.openxmlformats.org/officeDocument/2006/relationships" id="257" r:id="Raa86acb50895433a"/>
    <p:sldId xmlns:r="http://schemas.openxmlformats.org/officeDocument/2006/relationships" id="258" r:id="Ra6cd9850578a4c87"/>
    <p:sldId xmlns:r="http://schemas.openxmlformats.org/officeDocument/2006/relationships" id="259" r:id="Ra630d4116c9b4283"/>
    <p:sldId xmlns:r="http://schemas.openxmlformats.org/officeDocument/2006/relationships" id="260" r:id="Rfd905246ccf445de"/>
    <p:sldId xmlns:r="http://schemas.openxmlformats.org/officeDocument/2006/relationships" id="261" r:id="Rbfcb879ccc2e4f9d"/>
    <p:sldId xmlns:r="http://schemas.openxmlformats.org/officeDocument/2006/relationships" id="262" r:id="R2a32c5120a2248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21fa82fb64fbe" /><Relationship Type="http://schemas.openxmlformats.org/officeDocument/2006/relationships/slide" Target="/ppt/slides/slide1.xml" Id="R390f0493596d4671" /><Relationship Type="http://schemas.openxmlformats.org/officeDocument/2006/relationships/slide" Target="/ppt/slides/slide2.xml" Id="Raa86acb50895433a" /><Relationship Type="http://schemas.openxmlformats.org/officeDocument/2006/relationships/slide" Target="/ppt/slides/slide3.xml" Id="Ra6cd9850578a4c87" /><Relationship Type="http://schemas.openxmlformats.org/officeDocument/2006/relationships/slide" Target="/ppt/slides/slide4.xml" Id="Ra630d4116c9b4283" /><Relationship Type="http://schemas.openxmlformats.org/officeDocument/2006/relationships/slide" Target="/ppt/slides/slide5.xml" Id="Rfd905246ccf445de" /><Relationship Type="http://schemas.openxmlformats.org/officeDocument/2006/relationships/slide" Target="/ppt/slides/slide6.xml" Id="Rbfcb879ccc2e4f9d" /><Relationship Type="http://schemas.openxmlformats.org/officeDocument/2006/relationships/slide" Target="/ppt/slides/slide7.xml" Id="R2a32c5120a2248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8dc2ac617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f656f7bf74a53" /><Relationship Type="http://schemas.openxmlformats.org/officeDocument/2006/relationships/theme" Target="/ppt/slideMasters/theme/theme1.xml" Id="R95cda70b7f6d4f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0f656f7bf74a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9b910bba24a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53688b8984b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5d6d012a641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facda11b441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5c4f8a3334b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33abd875749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edf56612340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OBOS AKSJEINVESTERINGER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 AKSJEINVESTERINGER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−11 344 990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422 320 303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4 330 382 233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4 621 760 909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 BBL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934 070 119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OBOS AKSJEINVESTERINGER AS</a:t>
            </a:r>
          </a:p>
        </p:txBody>
      </p:sp>
    </p:spTree>
  </p:cSld>
  <p:clrMapOvr>
    <a:masterClrMapping xmlns:a="http://schemas.openxmlformats.org/drawingml/2006/main"/>
  </p:clrMapOvr>
</p:sld>
</file>