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ab2ecb08624e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80681369b04562"/>
  </p:sldMasterIdLst>
  <p:sldIdLst>
    <p:sldId xmlns:r="http://schemas.openxmlformats.org/officeDocument/2006/relationships" id="256" r:id="Rbdbdb3b1087e4d62"/>
    <p:sldId xmlns:r="http://schemas.openxmlformats.org/officeDocument/2006/relationships" id="257" r:id="R34b52365c5654e58"/>
    <p:sldId xmlns:r="http://schemas.openxmlformats.org/officeDocument/2006/relationships" id="258" r:id="Raf53e27c7faf4c56"/>
    <p:sldId xmlns:r="http://schemas.openxmlformats.org/officeDocument/2006/relationships" id="259" r:id="R481e024dfc9442c2"/>
    <p:sldId xmlns:r="http://schemas.openxmlformats.org/officeDocument/2006/relationships" id="260" r:id="Rf0bc2b7e7fbc426e"/>
    <p:sldId xmlns:r="http://schemas.openxmlformats.org/officeDocument/2006/relationships" id="261" r:id="Rb0bca29ff03b4b84"/>
    <p:sldId xmlns:r="http://schemas.openxmlformats.org/officeDocument/2006/relationships" id="262" r:id="R663f0fdb1f914a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80681369b04562" /><Relationship Type="http://schemas.openxmlformats.org/officeDocument/2006/relationships/slide" Target="/ppt/slides/slide1.xml" Id="Rbdbdb3b1087e4d62" /><Relationship Type="http://schemas.openxmlformats.org/officeDocument/2006/relationships/slide" Target="/ppt/slides/slide2.xml" Id="R34b52365c5654e58" /><Relationship Type="http://schemas.openxmlformats.org/officeDocument/2006/relationships/slide" Target="/ppt/slides/slide3.xml" Id="Raf53e27c7faf4c56" /><Relationship Type="http://schemas.openxmlformats.org/officeDocument/2006/relationships/slide" Target="/ppt/slides/slide4.xml" Id="R481e024dfc9442c2" /><Relationship Type="http://schemas.openxmlformats.org/officeDocument/2006/relationships/slide" Target="/ppt/slides/slide5.xml" Id="Rf0bc2b7e7fbc426e" /><Relationship Type="http://schemas.openxmlformats.org/officeDocument/2006/relationships/slide" Target="/ppt/slides/slide6.xml" Id="Rb0bca29ff03b4b84" /><Relationship Type="http://schemas.openxmlformats.org/officeDocument/2006/relationships/slide" Target="/ppt/slides/slide7.xml" Id="R663f0fdb1f914a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bf8cdaa87949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7b5aaa61d44dda" /><Relationship Type="http://schemas.openxmlformats.org/officeDocument/2006/relationships/theme" Target="/ppt/slideMasters/theme/theme1.xml" Id="Rbcea9480fcc644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7b5aaa61d44d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5ace8039740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d3df053e145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22b69ff034e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6e2e2fd82443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7cbd490e84f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a450f5c604c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8b2ea880b44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MIKLA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MIKLA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−965 237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3 570 727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70 948 541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71 343 302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DEVOLD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Ombergveien 13B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934 025 490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MIKLA INVEST AS</a:t>
            </a:r>
          </a:p>
        </p:txBody>
      </p:sp>
    </p:spTree>
  </p:cSld>
  <p:clrMapOvr>
    <a:masterClrMapping xmlns:a="http://schemas.openxmlformats.org/drawingml/2006/main"/>
  </p:clrMapOvr>
</p:sld>
</file>