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68e04aac0944e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020c51701d4147"/>
  </p:sldMasterIdLst>
  <p:sldIdLst>
    <p:sldId xmlns:r="http://schemas.openxmlformats.org/officeDocument/2006/relationships" id="256" r:id="Red13b7d8db9a443f"/>
    <p:sldId xmlns:r="http://schemas.openxmlformats.org/officeDocument/2006/relationships" id="257" r:id="R036a85a42d394e00"/>
    <p:sldId xmlns:r="http://schemas.openxmlformats.org/officeDocument/2006/relationships" id="258" r:id="Rd795a1f05e604ad3"/>
    <p:sldId xmlns:r="http://schemas.openxmlformats.org/officeDocument/2006/relationships" id="259" r:id="Ra0dddd177d0f4288"/>
    <p:sldId xmlns:r="http://schemas.openxmlformats.org/officeDocument/2006/relationships" id="260" r:id="Redb9591754a14f4f"/>
    <p:sldId xmlns:r="http://schemas.openxmlformats.org/officeDocument/2006/relationships" id="261" r:id="R9aaf9afa00624ea4"/>
    <p:sldId xmlns:r="http://schemas.openxmlformats.org/officeDocument/2006/relationships" id="262" r:id="Rac942c118dcb484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020c51701d4147" /><Relationship Type="http://schemas.openxmlformats.org/officeDocument/2006/relationships/slide" Target="/ppt/slides/slide1.xml" Id="Red13b7d8db9a443f" /><Relationship Type="http://schemas.openxmlformats.org/officeDocument/2006/relationships/slide" Target="/ppt/slides/slide2.xml" Id="R036a85a42d394e00" /><Relationship Type="http://schemas.openxmlformats.org/officeDocument/2006/relationships/slide" Target="/ppt/slides/slide3.xml" Id="Rd795a1f05e604ad3" /><Relationship Type="http://schemas.openxmlformats.org/officeDocument/2006/relationships/slide" Target="/ppt/slides/slide4.xml" Id="Ra0dddd177d0f4288" /><Relationship Type="http://schemas.openxmlformats.org/officeDocument/2006/relationships/slide" Target="/ppt/slides/slide5.xml" Id="Redb9591754a14f4f" /><Relationship Type="http://schemas.openxmlformats.org/officeDocument/2006/relationships/slide" Target="/ppt/slides/slide6.xml" Id="R9aaf9afa00624ea4" /><Relationship Type="http://schemas.openxmlformats.org/officeDocument/2006/relationships/slide" Target="/ppt/slides/slide7.xml" Id="Rac942c118dcb484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f0db0e493417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fbcfb8d42e4f9b" /><Relationship Type="http://schemas.openxmlformats.org/officeDocument/2006/relationships/theme" Target="/ppt/slideMasters/theme/theme1.xml" Id="R994dd1617c154f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fbcfb8d42e4f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ce200580f46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69163db5b48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0aa8893a2f45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46174ba4745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f4974bf794f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f294845cf4f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720f25fc141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HK-HOLDING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HK-HOLDING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3 750 914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203 750 914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204 325 267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KOLBERG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933 985 873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HK-HOLDING AS</a:t>
            </a:r>
          </a:p>
        </p:txBody>
      </p:sp>
    </p:spTree>
  </p:cSld>
  <p:clrMapOvr>
    <a:masterClrMapping xmlns:a="http://schemas.openxmlformats.org/drawingml/2006/main"/>
  </p:clrMapOvr>
</p:sld>
</file>