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466cac01943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33d27bc51f4018"/>
  </p:sldMasterIdLst>
  <p:sldIdLst>
    <p:sldId xmlns:r="http://schemas.openxmlformats.org/officeDocument/2006/relationships" id="256" r:id="Raed86a56e0ed4360"/>
    <p:sldId xmlns:r="http://schemas.openxmlformats.org/officeDocument/2006/relationships" id="257" r:id="Rb7f5fbfe32d14508"/>
    <p:sldId xmlns:r="http://schemas.openxmlformats.org/officeDocument/2006/relationships" id="258" r:id="R3fe640e1350d40ab"/>
    <p:sldId xmlns:r="http://schemas.openxmlformats.org/officeDocument/2006/relationships" id="259" r:id="R3a0b86a05ebb4a51"/>
    <p:sldId xmlns:r="http://schemas.openxmlformats.org/officeDocument/2006/relationships" id="260" r:id="Rd5dd78c0cf75431d"/>
    <p:sldId xmlns:r="http://schemas.openxmlformats.org/officeDocument/2006/relationships" id="261" r:id="R5a6cfe4044264469"/>
    <p:sldId xmlns:r="http://schemas.openxmlformats.org/officeDocument/2006/relationships" id="262" r:id="R8ef0bfd38815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3d27bc51f4018" /><Relationship Type="http://schemas.openxmlformats.org/officeDocument/2006/relationships/slide" Target="/ppt/slides/slide1.xml" Id="Raed86a56e0ed4360" /><Relationship Type="http://schemas.openxmlformats.org/officeDocument/2006/relationships/slide" Target="/ppt/slides/slide2.xml" Id="Rb7f5fbfe32d14508" /><Relationship Type="http://schemas.openxmlformats.org/officeDocument/2006/relationships/slide" Target="/ppt/slides/slide3.xml" Id="R3fe640e1350d40ab" /><Relationship Type="http://schemas.openxmlformats.org/officeDocument/2006/relationships/slide" Target="/ppt/slides/slide4.xml" Id="R3a0b86a05ebb4a51" /><Relationship Type="http://schemas.openxmlformats.org/officeDocument/2006/relationships/slide" Target="/ppt/slides/slide5.xml" Id="Rd5dd78c0cf75431d" /><Relationship Type="http://schemas.openxmlformats.org/officeDocument/2006/relationships/slide" Target="/ppt/slides/slide6.xml" Id="R5a6cfe4044264469" /><Relationship Type="http://schemas.openxmlformats.org/officeDocument/2006/relationships/slide" Target="/ppt/slides/slide7.xml" Id="R8ef0bfd38815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9cfe89ee0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2168b087e436d" /><Relationship Type="http://schemas.openxmlformats.org/officeDocument/2006/relationships/theme" Target="/ppt/slideMasters/theme/theme1.xml" Id="R160a26601462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2168b087e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b3ab07d4147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f22ff40f6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5ac36fc4743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510573b24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ba66a6cf649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d1d419ac446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04a0fb84e42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 RØDSETH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 RØDSETH AS ble etablert [år] og holder til i Bud.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2 725 194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1 309 179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1 456 317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KAREN NAAS RØDSETH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RØDSETH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INGE RØDSETH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NAAS RØDSETH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RØDSETH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RØDSETH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6430 Bud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15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933 964 531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 RØDSETH AS</a:t>
            </a:r>
          </a:p>
        </p:txBody>
      </p:sp>
    </p:spTree>
  </p:cSld>
  <p:clrMapOvr>
    <a:masterClrMapping xmlns:a="http://schemas.openxmlformats.org/drawingml/2006/main"/>
  </p:clrMapOvr>
</p:sld>
</file>