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56e440b54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14537d7e64da6"/>
  </p:sldMasterIdLst>
  <p:sldIdLst>
    <p:sldId xmlns:r="http://schemas.openxmlformats.org/officeDocument/2006/relationships" id="256" r:id="Recdfee8731d148b0"/>
    <p:sldId xmlns:r="http://schemas.openxmlformats.org/officeDocument/2006/relationships" id="257" r:id="R9a614e2184644c22"/>
    <p:sldId xmlns:r="http://schemas.openxmlformats.org/officeDocument/2006/relationships" id="258" r:id="R823bda5ada504c0d"/>
    <p:sldId xmlns:r="http://schemas.openxmlformats.org/officeDocument/2006/relationships" id="259" r:id="R27dc933427164abe"/>
    <p:sldId xmlns:r="http://schemas.openxmlformats.org/officeDocument/2006/relationships" id="260" r:id="R6c609a6642a8498f"/>
    <p:sldId xmlns:r="http://schemas.openxmlformats.org/officeDocument/2006/relationships" id="261" r:id="R6d59c9d0c88e4ced"/>
    <p:sldId xmlns:r="http://schemas.openxmlformats.org/officeDocument/2006/relationships" id="262" r:id="R34b43e27af6b4d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14537d7e64da6" /><Relationship Type="http://schemas.openxmlformats.org/officeDocument/2006/relationships/slide" Target="/ppt/slides/slide1.xml" Id="Recdfee8731d148b0" /><Relationship Type="http://schemas.openxmlformats.org/officeDocument/2006/relationships/slide" Target="/ppt/slides/slide2.xml" Id="R9a614e2184644c22" /><Relationship Type="http://schemas.openxmlformats.org/officeDocument/2006/relationships/slide" Target="/ppt/slides/slide3.xml" Id="R823bda5ada504c0d" /><Relationship Type="http://schemas.openxmlformats.org/officeDocument/2006/relationships/slide" Target="/ppt/slides/slide4.xml" Id="R27dc933427164abe" /><Relationship Type="http://schemas.openxmlformats.org/officeDocument/2006/relationships/slide" Target="/ppt/slides/slide5.xml" Id="R6c609a6642a8498f" /><Relationship Type="http://schemas.openxmlformats.org/officeDocument/2006/relationships/slide" Target="/ppt/slides/slide6.xml" Id="R6d59c9d0c88e4ced" /><Relationship Type="http://schemas.openxmlformats.org/officeDocument/2006/relationships/slide" Target="/ppt/slides/slide7.xml" Id="R34b43e27af6b4d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55bd0d081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409ae37a54b39" /><Relationship Type="http://schemas.openxmlformats.org/officeDocument/2006/relationships/theme" Target="/ppt/slideMasters/theme/theme1.xml" Id="R1c035a5465ad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409ae37a5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04b1bd952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b49cb8ff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29e9d3be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bc5cfc8f1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45adbe4124f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4583afed5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ef4685907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WORK, 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WORK, WORK AS ble etablert [år] og holder til i Stol.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STIG-ARILD BJØRKAVOLL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Ferkingstadveg 128A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4274 Stol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933 902 277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