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a47a992f0144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86f53d893142ac"/>
  </p:sldMasterIdLst>
  <p:sldIdLst>
    <p:sldId xmlns:r="http://schemas.openxmlformats.org/officeDocument/2006/relationships" id="256" r:id="R15c9d57b2af44991"/>
    <p:sldId xmlns:r="http://schemas.openxmlformats.org/officeDocument/2006/relationships" id="257" r:id="Raf9dea6119d14268"/>
    <p:sldId xmlns:r="http://schemas.openxmlformats.org/officeDocument/2006/relationships" id="258" r:id="Rc51bcb4094f64866"/>
    <p:sldId xmlns:r="http://schemas.openxmlformats.org/officeDocument/2006/relationships" id="259" r:id="Rc2840c1d9c2b4311"/>
    <p:sldId xmlns:r="http://schemas.openxmlformats.org/officeDocument/2006/relationships" id="260" r:id="R52885520b043407f"/>
    <p:sldId xmlns:r="http://schemas.openxmlformats.org/officeDocument/2006/relationships" id="261" r:id="R8cc05e9ddc824093"/>
    <p:sldId xmlns:r="http://schemas.openxmlformats.org/officeDocument/2006/relationships" id="262" r:id="Rc7f58c4c73cb41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86f53d893142ac" /><Relationship Type="http://schemas.openxmlformats.org/officeDocument/2006/relationships/slide" Target="/ppt/slides/slide1.xml" Id="R15c9d57b2af44991" /><Relationship Type="http://schemas.openxmlformats.org/officeDocument/2006/relationships/slide" Target="/ppt/slides/slide2.xml" Id="Raf9dea6119d14268" /><Relationship Type="http://schemas.openxmlformats.org/officeDocument/2006/relationships/slide" Target="/ppt/slides/slide3.xml" Id="Rc51bcb4094f64866" /><Relationship Type="http://schemas.openxmlformats.org/officeDocument/2006/relationships/slide" Target="/ppt/slides/slide4.xml" Id="Rc2840c1d9c2b4311" /><Relationship Type="http://schemas.openxmlformats.org/officeDocument/2006/relationships/slide" Target="/ppt/slides/slide5.xml" Id="R52885520b043407f" /><Relationship Type="http://schemas.openxmlformats.org/officeDocument/2006/relationships/slide" Target="/ppt/slides/slide6.xml" Id="R8cc05e9ddc824093" /><Relationship Type="http://schemas.openxmlformats.org/officeDocument/2006/relationships/slide" Target="/ppt/slides/slide7.xml" Id="Rc7f58c4c73cb41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ab285ec4214b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462148d6841b1" /><Relationship Type="http://schemas.openxmlformats.org/officeDocument/2006/relationships/theme" Target="/ppt/slideMasters/theme/theme1.xml" Id="R87091321159446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f462148d6841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9766e19c04b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1639c935242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a5c8a5e1646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9d1c413a34e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69c7b6e584b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7d103329f45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07dedf64f4d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A&amp;S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A&amp;S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A&amp;S PARTNERS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A&amp;S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A&amp;S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A&amp;S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739 675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1 278 033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A&amp;S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BRØTO NERENG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ROAR NERENG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A&amp;S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Åsbrekka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933 846 652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A&amp;S PARTNERS AS</a:t>
            </a:r>
          </a:p>
        </p:txBody>
      </p:sp>
    </p:spTree>
  </p:cSld>
  <p:clrMapOvr>
    <a:masterClrMapping xmlns:a="http://schemas.openxmlformats.org/drawingml/2006/main"/>
  </p:clrMapOvr>
</p:sld>
</file>