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f0b189617245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515a6895af4ee2"/>
  </p:sldMasterIdLst>
  <p:sldIdLst>
    <p:sldId xmlns:r="http://schemas.openxmlformats.org/officeDocument/2006/relationships" id="256" r:id="Ra59e5890491a4842"/>
    <p:sldId xmlns:r="http://schemas.openxmlformats.org/officeDocument/2006/relationships" id="257" r:id="R7f731ff3f1894671"/>
    <p:sldId xmlns:r="http://schemas.openxmlformats.org/officeDocument/2006/relationships" id="258" r:id="R0b356c7399684b9a"/>
    <p:sldId xmlns:r="http://schemas.openxmlformats.org/officeDocument/2006/relationships" id="259" r:id="Rd2be34f774094bcc"/>
    <p:sldId xmlns:r="http://schemas.openxmlformats.org/officeDocument/2006/relationships" id="260" r:id="R16c2eca23ea64298"/>
    <p:sldId xmlns:r="http://schemas.openxmlformats.org/officeDocument/2006/relationships" id="261" r:id="R240a61cb6b8149dd"/>
    <p:sldId xmlns:r="http://schemas.openxmlformats.org/officeDocument/2006/relationships" id="262" r:id="R6f703916070249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515a6895af4ee2" /><Relationship Type="http://schemas.openxmlformats.org/officeDocument/2006/relationships/slide" Target="/ppt/slides/slide1.xml" Id="Ra59e5890491a4842" /><Relationship Type="http://schemas.openxmlformats.org/officeDocument/2006/relationships/slide" Target="/ppt/slides/slide2.xml" Id="R7f731ff3f1894671" /><Relationship Type="http://schemas.openxmlformats.org/officeDocument/2006/relationships/slide" Target="/ppt/slides/slide3.xml" Id="R0b356c7399684b9a" /><Relationship Type="http://schemas.openxmlformats.org/officeDocument/2006/relationships/slide" Target="/ppt/slides/slide4.xml" Id="Rd2be34f774094bcc" /><Relationship Type="http://schemas.openxmlformats.org/officeDocument/2006/relationships/slide" Target="/ppt/slides/slide5.xml" Id="R16c2eca23ea64298" /><Relationship Type="http://schemas.openxmlformats.org/officeDocument/2006/relationships/slide" Target="/ppt/slides/slide6.xml" Id="R240a61cb6b8149dd" /><Relationship Type="http://schemas.openxmlformats.org/officeDocument/2006/relationships/slide" Target="/ppt/slides/slide7.xml" Id="R6f703916070249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77556d3f7d47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cd6074f0244a79" /><Relationship Type="http://schemas.openxmlformats.org/officeDocument/2006/relationships/theme" Target="/ppt/slideMasters/theme/theme1.xml" Id="Rf8ae94dcc0b049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cd6074f0244a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34ac12a6e40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8abf862d145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d17b3c0ea4a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8b051428a45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754fa2fe464f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87c07127741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3a2809bf24c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JOSSEN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JOSSEN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−103 936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24 144 551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197 937 750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211 892 427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 SLAATTUN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Lilleakerveien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933 812 596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JOSSEN AS</a:t>
            </a:r>
          </a:p>
        </p:txBody>
      </p:sp>
    </p:spTree>
  </p:cSld>
  <p:clrMapOvr>
    <a:masterClrMapping xmlns:a="http://schemas.openxmlformats.org/drawingml/2006/main"/>
  </p:clrMapOvr>
</p:sld>
</file>