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7339e528a345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11f0e7ae0c43d9"/>
  </p:sldMasterIdLst>
  <p:sldIdLst>
    <p:sldId xmlns:r="http://schemas.openxmlformats.org/officeDocument/2006/relationships" id="256" r:id="R136e608abf8e4e70"/>
    <p:sldId xmlns:r="http://schemas.openxmlformats.org/officeDocument/2006/relationships" id="257" r:id="R43e3adecae92463b"/>
    <p:sldId xmlns:r="http://schemas.openxmlformats.org/officeDocument/2006/relationships" id="258" r:id="R3cad62f941b94a87"/>
    <p:sldId xmlns:r="http://schemas.openxmlformats.org/officeDocument/2006/relationships" id="259" r:id="Re943ce879cbf47dc"/>
    <p:sldId xmlns:r="http://schemas.openxmlformats.org/officeDocument/2006/relationships" id="260" r:id="R75bef6a9496d4543"/>
    <p:sldId xmlns:r="http://schemas.openxmlformats.org/officeDocument/2006/relationships" id="261" r:id="Rd9e7d8c977364fd8"/>
    <p:sldId xmlns:r="http://schemas.openxmlformats.org/officeDocument/2006/relationships" id="262" r:id="Re889fad528d442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1f0e7ae0c43d9" /><Relationship Type="http://schemas.openxmlformats.org/officeDocument/2006/relationships/slide" Target="/ppt/slides/slide1.xml" Id="R136e608abf8e4e70" /><Relationship Type="http://schemas.openxmlformats.org/officeDocument/2006/relationships/slide" Target="/ppt/slides/slide2.xml" Id="R43e3adecae92463b" /><Relationship Type="http://schemas.openxmlformats.org/officeDocument/2006/relationships/slide" Target="/ppt/slides/slide3.xml" Id="R3cad62f941b94a87" /><Relationship Type="http://schemas.openxmlformats.org/officeDocument/2006/relationships/slide" Target="/ppt/slides/slide4.xml" Id="Re943ce879cbf47dc" /><Relationship Type="http://schemas.openxmlformats.org/officeDocument/2006/relationships/slide" Target="/ppt/slides/slide5.xml" Id="R75bef6a9496d4543" /><Relationship Type="http://schemas.openxmlformats.org/officeDocument/2006/relationships/slide" Target="/ppt/slides/slide6.xml" Id="Rd9e7d8c977364fd8" /><Relationship Type="http://schemas.openxmlformats.org/officeDocument/2006/relationships/slide" Target="/ppt/slides/slide7.xml" Id="Re889fad528d442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91b386e36a40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007c7c09249e5" /><Relationship Type="http://schemas.openxmlformats.org/officeDocument/2006/relationships/theme" Target="/ppt/slideMasters/theme/theme1.xml" Id="R33a1fe7826b841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0007c7c09249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c9eaed487e4c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cbc3ae12946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96bbc6f0440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adfbbe4c54e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276b9833044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ddec8cc554c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d7550291641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 REVISJON OG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 REVISJON OG RÅDGIVNING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11 538 336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5 723 699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4 504 211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3 432 414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8 551 508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3MAST HOLDING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RHOAR JUUL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Stein Rhoar Juul, Ånundlia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4330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933 771 059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 REVISJON OG RÅDGIVNING AS</a:t>
            </a:r>
          </a:p>
        </p:txBody>
      </p:sp>
    </p:spTree>
  </p:cSld>
  <p:clrMapOvr>
    <a:masterClrMapping xmlns:a="http://schemas.openxmlformats.org/drawingml/2006/main"/>
  </p:clrMapOvr>
</p:sld>
</file>