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572fe883b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c8ce011134ec6"/>
  </p:sldMasterIdLst>
  <p:sldIdLst>
    <p:sldId xmlns:r="http://schemas.openxmlformats.org/officeDocument/2006/relationships" id="256" r:id="R3da4335fceb749c3"/>
    <p:sldId xmlns:r="http://schemas.openxmlformats.org/officeDocument/2006/relationships" id="257" r:id="Rf0ff9ce0571c4ab5"/>
    <p:sldId xmlns:r="http://schemas.openxmlformats.org/officeDocument/2006/relationships" id="258" r:id="R177f4640d4a5456a"/>
    <p:sldId xmlns:r="http://schemas.openxmlformats.org/officeDocument/2006/relationships" id="259" r:id="R380c91f28c01409b"/>
    <p:sldId xmlns:r="http://schemas.openxmlformats.org/officeDocument/2006/relationships" id="260" r:id="R133563dc3cd040e2"/>
    <p:sldId xmlns:r="http://schemas.openxmlformats.org/officeDocument/2006/relationships" id="261" r:id="R96e722a7a6d54e76"/>
    <p:sldId xmlns:r="http://schemas.openxmlformats.org/officeDocument/2006/relationships" id="262" r:id="Re7dad117845645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c8ce011134ec6" /><Relationship Type="http://schemas.openxmlformats.org/officeDocument/2006/relationships/slide" Target="/ppt/slides/slide1.xml" Id="R3da4335fceb749c3" /><Relationship Type="http://schemas.openxmlformats.org/officeDocument/2006/relationships/slide" Target="/ppt/slides/slide2.xml" Id="Rf0ff9ce0571c4ab5" /><Relationship Type="http://schemas.openxmlformats.org/officeDocument/2006/relationships/slide" Target="/ppt/slides/slide3.xml" Id="R177f4640d4a5456a" /><Relationship Type="http://schemas.openxmlformats.org/officeDocument/2006/relationships/slide" Target="/ppt/slides/slide4.xml" Id="R380c91f28c01409b" /><Relationship Type="http://schemas.openxmlformats.org/officeDocument/2006/relationships/slide" Target="/ppt/slides/slide5.xml" Id="R133563dc3cd040e2" /><Relationship Type="http://schemas.openxmlformats.org/officeDocument/2006/relationships/slide" Target="/ppt/slides/slide6.xml" Id="R96e722a7a6d54e76" /><Relationship Type="http://schemas.openxmlformats.org/officeDocument/2006/relationships/slide" Target="/ppt/slides/slide7.xml" Id="Re7dad117845645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eb86d5da1f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fd649140d4a07" /><Relationship Type="http://schemas.openxmlformats.org/officeDocument/2006/relationships/theme" Target="/ppt/slideMasters/theme/theme1.xml" Id="R1c9f1183a2c2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cfd649140d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699390d54c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e54412be24d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cdfaa221041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0969f604b4e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1e3cf92d44c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8aba44dde41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ec69bb934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KAPITALFORVALTNING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118 638 000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3 155 520 000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933 730 018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KAPITALFORVALTNING AS</a:t>
            </a:r>
          </a:p>
        </p:txBody>
      </p:sp>
    </p:spTree>
  </p:cSld>
  <p:clrMapOvr>
    <a:masterClrMapping xmlns:a="http://schemas.openxmlformats.org/drawingml/2006/main"/>
  </p:clrMapOvr>
</p:sld>
</file>