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f4d353a6cb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a603a59084127"/>
  </p:sldMasterIdLst>
  <p:sldIdLst>
    <p:sldId xmlns:r="http://schemas.openxmlformats.org/officeDocument/2006/relationships" id="256" r:id="R75931bb0134c435f"/>
    <p:sldId xmlns:r="http://schemas.openxmlformats.org/officeDocument/2006/relationships" id="257" r:id="Rd95357c4f8af4533"/>
    <p:sldId xmlns:r="http://schemas.openxmlformats.org/officeDocument/2006/relationships" id="258" r:id="Rc55ff01bfd9e47bc"/>
    <p:sldId xmlns:r="http://schemas.openxmlformats.org/officeDocument/2006/relationships" id="259" r:id="Rfd30757e87be4d1f"/>
    <p:sldId xmlns:r="http://schemas.openxmlformats.org/officeDocument/2006/relationships" id="260" r:id="Rfed2eb55f2ec4947"/>
    <p:sldId xmlns:r="http://schemas.openxmlformats.org/officeDocument/2006/relationships" id="261" r:id="R23b1f04ede074a2e"/>
    <p:sldId xmlns:r="http://schemas.openxmlformats.org/officeDocument/2006/relationships" id="262" r:id="Re2f50bfddba9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a603a59084127" /><Relationship Type="http://schemas.openxmlformats.org/officeDocument/2006/relationships/slide" Target="/ppt/slides/slide1.xml" Id="R75931bb0134c435f" /><Relationship Type="http://schemas.openxmlformats.org/officeDocument/2006/relationships/slide" Target="/ppt/slides/slide2.xml" Id="Rd95357c4f8af4533" /><Relationship Type="http://schemas.openxmlformats.org/officeDocument/2006/relationships/slide" Target="/ppt/slides/slide3.xml" Id="Rc55ff01bfd9e47bc" /><Relationship Type="http://schemas.openxmlformats.org/officeDocument/2006/relationships/slide" Target="/ppt/slides/slide4.xml" Id="Rfd30757e87be4d1f" /><Relationship Type="http://schemas.openxmlformats.org/officeDocument/2006/relationships/slide" Target="/ppt/slides/slide5.xml" Id="Rfed2eb55f2ec4947" /><Relationship Type="http://schemas.openxmlformats.org/officeDocument/2006/relationships/slide" Target="/ppt/slides/slide6.xml" Id="R23b1f04ede074a2e" /><Relationship Type="http://schemas.openxmlformats.org/officeDocument/2006/relationships/slide" Target="/ppt/slides/slide7.xml" Id="Re2f50bfddba9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9a526d3dc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df3bc06174c3a" /><Relationship Type="http://schemas.openxmlformats.org/officeDocument/2006/relationships/theme" Target="/ppt/slideMasters/theme/theme1.xml" Id="R41f0daaa2958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df3bc06174c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33c25c87c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809a623dd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ec9cf728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51607f75e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c5da06e16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65028f474c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cbac02b13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872 087 516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 VII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