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d8116b6cc6a419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f1276a94de4422"/>
  </p:sldMasterIdLst>
  <p:sldIdLst>
    <p:sldId xmlns:r="http://schemas.openxmlformats.org/officeDocument/2006/relationships" id="256" r:id="Ref740ac20fe94738"/>
    <p:sldId xmlns:r="http://schemas.openxmlformats.org/officeDocument/2006/relationships" id="257" r:id="R8ca1c3b4afe840fc"/>
    <p:sldId xmlns:r="http://schemas.openxmlformats.org/officeDocument/2006/relationships" id="258" r:id="R564d3cefe5b14612"/>
    <p:sldId xmlns:r="http://schemas.openxmlformats.org/officeDocument/2006/relationships" id="259" r:id="R5962aa8aec0947ad"/>
    <p:sldId xmlns:r="http://schemas.openxmlformats.org/officeDocument/2006/relationships" id="260" r:id="Rd67bbc7e11ad4fc8"/>
    <p:sldId xmlns:r="http://schemas.openxmlformats.org/officeDocument/2006/relationships" id="261" r:id="R77ddde4f9f7840fd"/>
    <p:sldId xmlns:r="http://schemas.openxmlformats.org/officeDocument/2006/relationships" id="262" r:id="Re3a4aa0eadbb4f3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f1276a94de4422" /><Relationship Type="http://schemas.openxmlformats.org/officeDocument/2006/relationships/slide" Target="/ppt/slides/slide1.xml" Id="Ref740ac20fe94738" /><Relationship Type="http://schemas.openxmlformats.org/officeDocument/2006/relationships/slide" Target="/ppt/slides/slide2.xml" Id="R8ca1c3b4afe840fc" /><Relationship Type="http://schemas.openxmlformats.org/officeDocument/2006/relationships/slide" Target="/ppt/slides/slide3.xml" Id="R564d3cefe5b14612" /><Relationship Type="http://schemas.openxmlformats.org/officeDocument/2006/relationships/slide" Target="/ppt/slides/slide4.xml" Id="R5962aa8aec0947ad" /><Relationship Type="http://schemas.openxmlformats.org/officeDocument/2006/relationships/slide" Target="/ppt/slides/slide5.xml" Id="Rd67bbc7e11ad4fc8" /><Relationship Type="http://schemas.openxmlformats.org/officeDocument/2006/relationships/slide" Target="/ppt/slides/slide6.xml" Id="R77ddde4f9f7840fd" /><Relationship Type="http://schemas.openxmlformats.org/officeDocument/2006/relationships/slide" Target="/ppt/slides/slide7.xml" Id="Re3a4aa0eadbb4f3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1edeac7f657432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b79830ec343f5" /><Relationship Type="http://schemas.openxmlformats.org/officeDocument/2006/relationships/theme" Target="/ppt/slideMasters/theme/theme1.xml" Id="R1eabc3f5ea704f8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3db79830ec343f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c7bc4dfd114d9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e6e61bfd78476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d4b6e84ad7453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c2aeb158754a1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bb4de1f2474a6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36d069fa20b40c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3eb3d8d4e174fe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SUMMIT ALPHA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SUMMIT ALPHA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−1 151 628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−1 103 869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32 052 677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32 642 484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HAALANDS HOLDING AS  –  29,9 %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BEGANA AS  –  14,9 %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BULL ØVREVIK HOLDING AS  –  14,9 %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APR HOLDING AS  –  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TINOVA AS  –  3,7 %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BALLABROMBIR AS  –  3,0 %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Treschows gate 2F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0477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933 720 608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SUMMIT ALPHA HOLDING AS</a:t>
            </a:r>
          </a:p>
        </p:txBody>
      </p:sp>
    </p:spTree>
  </p:cSld>
  <p:clrMapOvr>
    <a:masterClrMapping xmlns:a="http://schemas.openxmlformats.org/drawingml/2006/main"/>
  </p:clrMapOvr>
</p:sld>
</file>