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3e2388f46e6424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7bcfa97397e44f1"/>
  </p:sldMasterIdLst>
  <p:sldIdLst>
    <p:sldId xmlns:r="http://schemas.openxmlformats.org/officeDocument/2006/relationships" id="256" r:id="R2357f7a9ff444e14"/>
    <p:sldId xmlns:r="http://schemas.openxmlformats.org/officeDocument/2006/relationships" id="257" r:id="Rc05269f4c5cc4d70"/>
    <p:sldId xmlns:r="http://schemas.openxmlformats.org/officeDocument/2006/relationships" id="258" r:id="Reea12ddcecc54a82"/>
    <p:sldId xmlns:r="http://schemas.openxmlformats.org/officeDocument/2006/relationships" id="259" r:id="Reffddb77ecb24c16"/>
    <p:sldId xmlns:r="http://schemas.openxmlformats.org/officeDocument/2006/relationships" id="260" r:id="R50134dfcfe774ec1"/>
    <p:sldId xmlns:r="http://schemas.openxmlformats.org/officeDocument/2006/relationships" id="261" r:id="Rb539b6ff0c7648fc"/>
    <p:sldId xmlns:r="http://schemas.openxmlformats.org/officeDocument/2006/relationships" id="262" r:id="R06e771cecd9e418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7bcfa97397e44f1" /><Relationship Type="http://schemas.openxmlformats.org/officeDocument/2006/relationships/slide" Target="/ppt/slides/slide1.xml" Id="R2357f7a9ff444e14" /><Relationship Type="http://schemas.openxmlformats.org/officeDocument/2006/relationships/slide" Target="/ppt/slides/slide2.xml" Id="Rc05269f4c5cc4d70" /><Relationship Type="http://schemas.openxmlformats.org/officeDocument/2006/relationships/slide" Target="/ppt/slides/slide3.xml" Id="Reea12ddcecc54a82" /><Relationship Type="http://schemas.openxmlformats.org/officeDocument/2006/relationships/slide" Target="/ppt/slides/slide4.xml" Id="Reffddb77ecb24c16" /><Relationship Type="http://schemas.openxmlformats.org/officeDocument/2006/relationships/slide" Target="/ppt/slides/slide5.xml" Id="R50134dfcfe774ec1" /><Relationship Type="http://schemas.openxmlformats.org/officeDocument/2006/relationships/slide" Target="/ppt/slides/slide6.xml" Id="Rb539b6ff0c7648fc" /><Relationship Type="http://schemas.openxmlformats.org/officeDocument/2006/relationships/slide" Target="/ppt/slides/slide7.xml" Id="R06e771cecd9e418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b151b9d5f0b479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cac37e25d2c4ac0" /><Relationship Type="http://schemas.openxmlformats.org/officeDocument/2006/relationships/theme" Target="/ppt/slideMasters/theme/theme1.xml" Id="R611738a9e1544c8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cac37e25d2c4ac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7cfd32f894f42d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110640a22db462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aa9032285644db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d15679fcf4141f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6e99f5954024e2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ca3609a6c5d405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a7d1110bc1644d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VIHECA CAPITAL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VIHECA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VIHECA CAPITAL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VIHECA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VIHECA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VIHECA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−375 347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16 128 429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1 248 304 274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1 255 351 761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VIHECA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CUS INVEST AS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US INVEST AS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VIBEKE ULRICHSEN  –  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VIHECA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Vibeke Ulrichsen, Inkognitogata 45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0255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933 597 326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VIHECA CAPITAL AS</a:t>
            </a:r>
          </a:p>
        </p:txBody>
      </p:sp>
    </p:spTree>
  </p:cSld>
  <p:clrMapOvr>
    <a:masterClrMapping xmlns:a="http://schemas.openxmlformats.org/drawingml/2006/main"/>
  </p:clrMapOvr>
</p:sld>
</file>