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04be6ab4c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08472b41e4309"/>
  </p:sldMasterIdLst>
  <p:sldIdLst>
    <p:sldId xmlns:r="http://schemas.openxmlformats.org/officeDocument/2006/relationships" id="256" r:id="R934175bf649140bf"/>
    <p:sldId xmlns:r="http://schemas.openxmlformats.org/officeDocument/2006/relationships" id="257" r:id="R426c27d8c4f34fd5"/>
    <p:sldId xmlns:r="http://schemas.openxmlformats.org/officeDocument/2006/relationships" id="258" r:id="R8f04196cfa364846"/>
    <p:sldId xmlns:r="http://schemas.openxmlformats.org/officeDocument/2006/relationships" id="259" r:id="R76a19d2fb30b445a"/>
    <p:sldId xmlns:r="http://schemas.openxmlformats.org/officeDocument/2006/relationships" id="260" r:id="R22e839e375114695"/>
    <p:sldId xmlns:r="http://schemas.openxmlformats.org/officeDocument/2006/relationships" id="261" r:id="R7136fa650ae5487d"/>
    <p:sldId xmlns:r="http://schemas.openxmlformats.org/officeDocument/2006/relationships" id="262" r:id="R1626096b03f9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08472b41e4309" /><Relationship Type="http://schemas.openxmlformats.org/officeDocument/2006/relationships/slide" Target="/ppt/slides/slide1.xml" Id="R934175bf649140bf" /><Relationship Type="http://schemas.openxmlformats.org/officeDocument/2006/relationships/slide" Target="/ppt/slides/slide2.xml" Id="R426c27d8c4f34fd5" /><Relationship Type="http://schemas.openxmlformats.org/officeDocument/2006/relationships/slide" Target="/ppt/slides/slide3.xml" Id="R8f04196cfa364846" /><Relationship Type="http://schemas.openxmlformats.org/officeDocument/2006/relationships/slide" Target="/ppt/slides/slide4.xml" Id="R76a19d2fb30b445a" /><Relationship Type="http://schemas.openxmlformats.org/officeDocument/2006/relationships/slide" Target="/ppt/slides/slide5.xml" Id="R22e839e375114695" /><Relationship Type="http://schemas.openxmlformats.org/officeDocument/2006/relationships/slide" Target="/ppt/slides/slide6.xml" Id="R7136fa650ae5487d" /><Relationship Type="http://schemas.openxmlformats.org/officeDocument/2006/relationships/slide" Target="/ppt/slides/slide7.xml" Id="R1626096b03f9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764c0208c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3f10e49e94782" /><Relationship Type="http://schemas.openxmlformats.org/officeDocument/2006/relationships/theme" Target="/ppt/slideMasters/theme/theme1.xml" Id="R491df371c02b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3f10e49e9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b4bede120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795e2a418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705e4d9b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b363ac3a4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6636d265f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d144c7f7c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1ac0d8f73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BEKKO AS ble etablert [år] og holder til i Stanghelle.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2 281 646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HESJEDAL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Eikestølen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5724 Stanghelle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933 591 816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