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0ad16139704c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0e9bf4a16d4d8c"/>
  </p:sldMasterIdLst>
  <p:sldIdLst>
    <p:sldId xmlns:r="http://schemas.openxmlformats.org/officeDocument/2006/relationships" id="256" r:id="Rf3e15204f1a245d1"/>
    <p:sldId xmlns:r="http://schemas.openxmlformats.org/officeDocument/2006/relationships" id="257" r:id="R81983fb0b8e64a2e"/>
    <p:sldId xmlns:r="http://schemas.openxmlformats.org/officeDocument/2006/relationships" id="258" r:id="Rdfe853ee34a740d6"/>
    <p:sldId xmlns:r="http://schemas.openxmlformats.org/officeDocument/2006/relationships" id="259" r:id="R01a39d53685346a8"/>
    <p:sldId xmlns:r="http://schemas.openxmlformats.org/officeDocument/2006/relationships" id="260" r:id="R9abacac604634bd5"/>
    <p:sldId xmlns:r="http://schemas.openxmlformats.org/officeDocument/2006/relationships" id="261" r:id="R2b3726f7311445c4"/>
    <p:sldId xmlns:r="http://schemas.openxmlformats.org/officeDocument/2006/relationships" id="262" r:id="R541fab82e84449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0e9bf4a16d4d8c" /><Relationship Type="http://schemas.openxmlformats.org/officeDocument/2006/relationships/slide" Target="/ppt/slides/slide1.xml" Id="Rf3e15204f1a245d1" /><Relationship Type="http://schemas.openxmlformats.org/officeDocument/2006/relationships/slide" Target="/ppt/slides/slide2.xml" Id="R81983fb0b8e64a2e" /><Relationship Type="http://schemas.openxmlformats.org/officeDocument/2006/relationships/slide" Target="/ppt/slides/slide3.xml" Id="Rdfe853ee34a740d6" /><Relationship Type="http://schemas.openxmlformats.org/officeDocument/2006/relationships/slide" Target="/ppt/slides/slide4.xml" Id="R01a39d53685346a8" /><Relationship Type="http://schemas.openxmlformats.org/officeDocument/2006/relationships/slide" Target="/ppt/slides/slide5.xml" Id="R9abacac604634bd5" /><Relationship Type="http://schemas.openxmlformats.org/officeDocument/2006/relationships/slide" Target="/ppt/slides/slide6.xml" Id="R2b3726f7311445c4" /><Relationship Type="http://schemas.openxmlformats.org/officeDocument/2006/relationships/slide" Target="/ppt/slides/slide7.xml" Id="R541fab82e84449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61c222c7074a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fbfae668ad4561" /><Relationship Type="http://schemas.openxmlformats.org/officeDocument/2006/relationships/theme" Target="/ppt/slideMasters/theme/theme1.xml" Id="R524e7d97ec814f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fbfae668ad45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0ee45d96149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940b80073f45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0a371816b48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c6703d4944d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10f6bcf4e48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75afa82c5c41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93bede5d941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KRISEKASSEN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KRISEKASSEN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KRISEKASSEN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KRISEKASSEN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KRISEKASSEN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KRISEKASSEN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50 236 802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50 256 018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50 331 170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KRISEKASSEN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BERGSENG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KRISEKASSEN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Bestum skolevei 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runebergseng@gmail.com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933 577 414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KRISEKASSEN AS</a:t>
            </a:r>
          </a:p>
        </p:txBody>
      </p:sp>
    </p:spTree>
  </p:cSld>
  <p:clrMapOvr>
    <a:masterClrMapping xmlns:a="http://schemas.openxmlformats.org/drawingml/2006/main"/>
  </p:clrMapOvr>
</p:sld>
</file>