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933c86c3ed42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6e2b4b6289432e"/>
  </p:sldMasterIdLst>
  <p:sldIdLst>
    <p:sldId xmlns:r="http://schemas.openxmlformats.org/officeDocument/2006/relationships" id="256" r:id="R8b8de5cba4c5400f"/>
    <p:sldId xmlns:r="http://schemas.openxmlformats.org/officeDocument/2006/relationships" id="257" r:id="Rfb75a2acf54641f8"/>
    <p:sldId xmlns:r="http://schemas.openxmlformats.org/officeDocument/2006/relationships" id="258" r:id="Ra73a8b0754ee4368"/>
    <p:sldId xmlns:r="http://schemas.openxmlformats.org/officeDocument/2006/relationships" id="259" r:id="R35477fb723544883"/>
    <p:sldId xmlns:r="http://schemas.openxmlformats.org/officeDocument/2006/relationships" id="260" r:id="R34e070afb239453a"/>
    <p:sldId xmlns:r="http://schemas.openxmlformats.org/officeDocument/2006/relationships" id="261" r:id="R613ebaa6171d4a9b"/>
    <p:sldId xmlns:r="http://schemas.openxmlformats.org/officeDocument/2006/relationships" id="262" r:id="R478c1c9866ee4d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e2b4b6289432e" /><Relationship Type="http://schemas.openxmlformats.org/officeDocument/2006/relationships/slide" Target="/ppt/slides/slide1.xml" Id="R8b8de5cba4c5400f" /><Relationship Type="http://schemas.openxmlformats.org/officeDocument/2006/relationships/slide" Target="/ppt/slides/slide2.xml" Id="Rfb75a2acf54641f8" /><Relationship Type="http://schemas.openxmlformats.org/officeDocument/2006/relationships/slide" Target="/ppt/slides/slide3.xml" Id="Ra73a8b0754ee4368" /><Relationship Type="http://schemas.openxmlformats.org/officeDocument/2006/relationships/slide" Target="/ppt/slides/slide4.xml" Id="R35477fb723544883" /><Relationship Type="http://schemas.openxmlformats.org/officeDocument/2006/relationships/slide" Target="/ppt/slides/slide5.xml" Id="R34e070afb239453a" /><Relationship Type="http://schemas.openxmlformats.org/officeDocument/2006/relationships/slide" Target="/ppt/slides/slide6.xml" Id="R613ebaa6171d4a9b" /><Relationship Type="http://schemas.openxmlformats.org/officeDocument/2006/relationships/slide" Target="/ppt/slides/slide7.xml" Id="R478c1c9866ee4d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c36eaf7914b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78251dac54f80" /><Relationship Type="http://schemas.openxmlformats.org/officeDocument/2006/relationships/theme" Target="/ppt/slideMasters/theme/theme1.xml" Id="R527c0322eab745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878251dac5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16c48e12c40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b34690b644e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9ee5ccfe042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45301a71a4f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7bd4fd26a48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6ad2208f546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f1f90f2fd44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KRONSON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KRONSON INVEST AS ble etablert [år] og holder til i Fiskum.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EDITH HANSSON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OLIVER HANSSON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Jøstansrudveien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3322 Fiskum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933 569 853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KRONSON INVEST AS</a:t>
            </a:r>
          </a:p>
        </p:txBody>
      </p:sp>
    </p:spTree>
  </p:cSld>
  <p:clrMapOvr>
    <a:masterClrMapping xmlns:a="http://schemas.openxmlformats.org/drawingml/2006/main"/>
  </p:clrMapOvr>
</p:sld>
</file>