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1915cb869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21a95354d4f4a"/>
  </p:sldMasterIdLst>
  <p:sldIdLst>
    <p:sldId xmlns:r="http://schemas.openxmlformats.org/officeDocument/2006/relationships" id="256" r:id="Rc97ee2469f794dbe"/>
    <p:sldId xmlns:r="http://schemas.openxmlformats.org/officeDocument/2006/relationships" id="257" r:id="R0764b3324b5c47b3"/>
    <p:sldId xmlns:r="http://schemas.openxmlformats.org/officeDocument/2006/relationships" id="258" r:id="R304c98f3bb2c4341"/>
    <p:sldId xmlns:r="http://schemas.openxmlformats.org/officeDocument/2006/relationships" id="259" r:id="R8db45ae70bc24038"/>
    <p:sldId xmlns:r="http://schemas.openxmlformats.org/officeDocument/2006/relationships" id="260" r:id="R2887aca195494c34"/>
    <p:sldId xmlns:r="http://schemas.openxmlformats.org/officeDocument/2006/relationships" id="261" r:id="Rfd81c357a40743eb"/>
    <p:sldId xmlns:r="http://schemas.openxmlformats.org/officeDocument/2006/relationships" id="262" r:id="Raa2fb1f606c0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21a95354d4f4a" /><Relationship Type="http://schemas.openxmlformats.org/officeDocument/2006/relationships/slide" Target="/ppt/slides/slide1.xml" Id="Rc97ee2469f794dbe" /><Relationship Type="http://schemas.openxmlformats.org/officeDocument/2006/relationships/slide" Target="/ppt/slides/slide2.xml" Id="R0764b3324b5c47b3" /><Relationship Type="http://schemas.openxmlformats.org/officeDocument/2006/relationships/slide" Target="/ppt/slides/slide3.xml" Id="R304c98f3bb2c4341" /><Relationship Type="http://schemas.openxmlformats.org/officeDocument/2006/relationships/slide" Target="/ppt/slides/slide4.xml" Id="R8db45ae70bc24038" /><Relationship Type="http://schemas.openxmlformats.org/officeDocument/2006/relationships/slide" Target="/ppt/slides/slide5.xml" Id="R2887aca195494c34" /><Relationship Type="http://schemas.openxmlformats.org/officeDocument/2006/relationships/slide" Target="/ppt/slides/slide6.xml" Id="Rfd81c357a40743eb" /><Relationship Type="http://schemas.openxmlformats.org/officeDocument/2006/relationships/slide" Target="/ppt/slides/slide7.xml" Id="Raa2fb1f606c0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885b1d084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2521d077412e" /><Relationship Type="http://schemas.openxmlformats.org/officeDocument/2006/relationships/theme" Target="/ppt/slideMasters/theme/theme1.xml" Id="R0818d440b730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52521d077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2ffc213a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47281df9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a3d57f69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de5e736f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ea0feaee8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28d2ee76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5a2729ba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