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0cc2ef183e45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d87d65ec744b9b"/>
  </p:sldMasterIdLst>
  <p:sldIdLst>
    <p:sldId xmlns:r="http://schemas.openxmlformats.org/officeDocument/2006/relationships" id="256" r:id="Rbbe510a4fee3487d"/>
    <p:sldId xmlns:r="http://schemas.openxmlformats.org/officeDocument/2006/relationships" id="257" r:id="Ra50dcd8af61d4502"/>
    <p:sldId xmlns:r="http://schemas.openxmlformats.org/officeDocument/2006/relationships" id="258" r:id="Rddfbb377ccf84751"/>
    <p:sldId xmlns:r="http://schemas.openxmlformats.org/officeDocument/2006/relationships" id="259" r:id="R3312318ea40941b6"/>
    <p:sldId xmlns:r="http://schemas.openxmlformats.org/officeDocument/2006/relationships" id="260" r:id="R115a8398ec6746df"/>
    <p:sldId xmlns:r="http://schemas.openxmlformats.org/officeDocument/2006/relationships" id="261" r:id="Rc7e6a9a970d74c24"/>
    <p:sldId xmlns:r="http://schemas.openxmlformats.org/officeDocument/2006/relationships" id="262" r:id="R4c585a1ec0814c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d87d65ec744b9b" /><Relationship Type="http://schemas.openxmlformats.org/officeDocument/2006/relationships/slide" Target="/ppt/slides/slide1.xml" Id="Rbbe510a4fee3487d" /><Relationship Type="http://schemas.openxmlformats.org/officeDocument/2006/relationships/slide" Target="/ppt/slides/slide2.xml" Id="Ra50dcd8af61d4502" /><Relationship Type="http://schemas.openxmlformats.org/officeDocument/2006/relationships/slide" Target="/ppt/slides/slide3.xml" Id="Rddfbb377ccf84751" /><Relationship Type="http://schemas.openxmlformats.org/officeDocument/2006/relationships/slide" Target="/ppt/slides/slide4.xml" Id="R3312318ea40941b6" /><Relationship Type="http://schemas.openxmlformats.org/officeDocument/2006/relationships/slide" Target="/ppt/slides/slide5.xml" Id="R115a8398ec6746df" /><Relationship Type="http://schemas.openxmlformats.org/officeDocument/2006/relationships/slide" Target="/ppt/slides/slide6.xml" Id="Rc7e6a9a970d74c24" /><Relationship Type="http://schemas.openxmlformats.org/officeDocument/2006/relationships/slide" Target="/ppt/slides/slide7.xml" Id="R4c585a1ec0814c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20faa3942f4a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a408b4abc4984" /><Relationship Type="http://schemas.openxmlformats.org/officeDocument/2006/relationships/theme" Target="/ppt/slideMasters/theme/theme1.xml" Id="R4b4673d4bc7046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3a408b4abc49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511a9dfa047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fb870255fd41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058021c6541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7aa6b91ac48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26aa27d214b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27a8cfa4d48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7360dc3b141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HGJ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HGJ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11 128 502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23 900 874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23 972 042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GEORG JELSA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Stadionveien 12A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933 498 654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