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e04259266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44c42b4e44646"/>
  </p:sldMasterIdLst>
  <p:sldIdLst>
    <p:sldId xmlns:r="http://schemas.openxmlformats.org/officeDocument/2006/relationships" id="256" r:id="R8ce9d2e74ea941e0"/>
    <p:sldId xmlns:r="http://schemas.openxmlformats.org/officeDocument/2006/relationships" id="257" r:id="R8f82618629254c24"/>
    <p:sldId xmlns:r="http://schemas.openxmlformats.org/officeDocument/2006/relationships" id="258" r:id="Rd1affb6557d74154"/>
    <p:sldId xmlns:r="http://schemas.openxmlformats.org/officeDocument/2006/relationships" id="259" r:id="Rc42d96cbf6f84484"/>
    <p:sldId xmlns:r="http://schemas.openxmlformats.org/officeDocument/2006/relationships" id="260" r:id="Rd8543c129dfb4b3c"/>
    <p:sldId xmlns:r="http://schemas.openxmlformats.org/officeDocument/2006/relationships" id="261" r:id="Rf600dfbd2d0e4b49"/>
    <p:sldId xmlns:r="http://schemas.openxmlformats.org/officeDocument/2006/relationships" id="262" r:id="R447ac8178ab5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44c42b4e44646" /><Relationship Type="http://schemas.openxmlformats.org/officeDocument/2006/relationships/slide" Target="/ppt/slides/slide1.xml" Id="R8ce9d2e74ea941e0" /><Relationship Type="http://schemas.openxmlformats.org/officeDocument/2006/relationships/slide" Target="/ppt/slides/slide2.xml" Id="R8f82618629254c24" /><Relationship Type="http://schemas.openxmlformats.org/officeDocument/2006/relationships/slide" Target="/ppt/slides/slide3.xml" Id="Rd1affb6557d74154" /><Relationship Type="http://schemas.openxmlformats.org/officeDocument/2006/relationships/slide" Target="/ppt/slides/slide4.xml" Id="Rc42d96cbf6f84484" /><Relationship Type="http://schemas.openxmlformats.org/officeDocument/2006/relationships/slide" Target="/ppt/slides/slide5.xml" Id="Rd8543c129dfb4b3c" /><Relationship Type="http://schemas.openxmlformats.org/officeDocument/2006/relationships/slide" Target="/ppt/slides/slide6.xml" Id="Rf600dfbd2d0e4b49" /><Relationship Type="http://schemas.openxmlformats.org/officeDocument/2006/relationships/slide" Target="/ppt/slides/slide7.xml" Id="R447ac8178ab5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d1fed24a4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ac570829417f" /><Relationship Type="http://schemas.openxmlformats.org/officeDocument/2006/relationships/theme" Target="/ppt/slideMasters/theme/theme1.xml" Id="Rb163e3a96367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cac570829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ed8d37f1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20cd04cb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0869b501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09b0db34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191f31bf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1ade2635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085e3c13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CONSULTING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Kjeldaas'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933 456 234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