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694d4624224a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4e10e961cf4987"/>
  </p:sldMasterIdLst>
  <p:sldIdLst>
    <p:sldId xmlns:r="http://schemas.openxmlformats.org/officeDocument/2006/relationships" id="256" r:id="R37c2601276d3414e"/>
    <p:sldId xmlns:r="http://schemas.openxmlformats.org/officeDocument/2006/relationships" id="257" r:id="R640e953193b84652"/>
    <p:sldId xmlns:r="http://schemas.openxmlformats.org/officeDocument/2006/relationships" id="258" r:id="Rdac7c46004b4484a"/>
    <p:sldId xmlns:r="http://schemas.openxmlformats.org/officeDocument/2006/relationships" id="259" r:id="R7f3a04e2ddef4bb6"/>
    <p:sldId xmlns:r="http://schemas.openxmlformats.org/officeDocument/2006/relationships" id="260" r:id="Rb4dcc576a24d45f8"/>
    <p:sldId xmlns:r="http://schemas.openxmlformats.org/officeDocument/2006/relationships" id="261" r:id="R15ae2bb4b63346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4e10e961cf4987" /><Relationship Type="http://schemas.openxmlformats.org/officeDocument/2006/relationships/slide" Target="/ppt/slides/slide1.xml" Id="R37c2601276d3414e" /><Relationship Type="http://schemas.openxmlformats.org/officeDocument/2006/relationships/slide" Target="/ppt/slides/slide2.xml" Id="R640e953193b84652" /><Relationship Type="http://schemas.openxmlformats.org/officeDocument/2006/relationships/slide" Target="/ppt/slides/slide3.xml" Id="Rdac7c46004b4484a" /><Relationship Type="http://schemas.openxmlformats.org/officeDocument/2006/relationships/slide" Target="/ppt/slides/slide4.xml" Id="R7f3a04e2ddef4bb6" /><Relationship Type="http://schemas.openxmlformats.org/officeDocument/2006/relationships/slide" Target="/ppt/slides/slide5.xml" Id="Rb4dcc576a24d45f8" /><Relationship Type="http://schemas.openxmlformats.org/officeDocument/2006/relationships/slide" Target="/ppt/slides/slide6.xml" Id="R15ae2bb4b63346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4e8e11849f46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29cbc4ff941f6" /><Relationship Type="http://schemas.openxmlformats.org/officeDocument/2006/relationships/theme" Target="/ppt/slideMasters/theme/theme1.xml" Id="R0104941038fe40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329cbc4ff941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8e6a535f246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a60ad38f044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349039277c4c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1cdab546ac4b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a4f03b3984c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29025876bf45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ENERGIMA MANCO 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MANCO 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MANCO 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MANCO 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MANCO 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MANCO 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Fornebuveien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MANCO I AS</a:t>
            </a:r>
          </a:p>
        </p:txBody>
      </p:sp>
    </p:spTree>
  </p:cSld>
  <p:clrMapOvr>
    <a:masterClrMapping xmlns:a="http://schemas.openxmlformats.org/drawingml/2006/main"/>
  </p:clrMapOvr>
</p:sld>
</file>