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42668c75fa44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98dda8eff4b05"/>
  </p:sldMasterIdLst>
  <p:sldIdLst>
    <p:sldId xmlns:r="http://schemas.openxmlformats.org/officeDocument/2006/relationships" id="256" r:id="Re2b3abed9c0e4f61"/>
    <p:sldId xmlns:r="http://schemas.openxmlformats.org/officeDocument/2006/relationships" id="257" r:id="R3cf5e506a6804438"/>
    <p:sldId xmlns:r="http://schemas.openxmlformats.org/officeDocument/2006/relationships" id="258" r:id="R25e8960a123d4d8c"/>
    <p:sldId xmlns:r="http://schemas.openxmlformats.org/officeDocument/2006/relationships" id="259" r:id="Rcc9f5bf480e747f2"/>
    <p:sldId xmlns:r="http://schemas.openxmlformats.org/officeDocument/2006/relationships" id="260" r:id="Ra815781846dc4203"/>
    <p:sldId xmlns:r="http://schemas.openxmlformats.org/officeDocument/2006/relationships" id="261" r:id="Rd9500b1aaff449b0"/>
    <p:sldId xmlns:r="http://schemas.openxmlformats.org/officeDocument/2006/relationships" id="262" r:id="Rb75b37fd621447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98dda8eff4b05" /><Relationship Type="http://schemas.openxmlformats.org/officeDocument/2006/relationships/slide" Target="/ppt/slides/slide1.xml" Id="Re2b3abed9c0e4f61" /><Relationship Type="http://schemas.openxmlformats.org/officeDocument/2006/relationships/slide" Target="/ppt/slides/slide2.xml" Id="R3cf5e506a6804438" /><Relationship Type="http://schemas.openxmlformats.org/officeDocument/2006/relationships/slide" Target="/ppt/slides/slide3.xml" Id="R25e8960a123d4d8c" /><Relationship Type="http://schemas.openxmlformats.org/officeDocument/2006/relationships/slide" Target="/ppt/slides/slide4.xml" Id="Rcc9f5bf480e747f2" /><Relationship Type="http://schemas.openxmlformats.org/officeDocument/2006/relationships/slide" Target="/ppt/slides/slide5.xml" Id="Ra815781846dc4203" /><Relationship Type="http://schemas.openxmlformats.org/officeDocument/2006/relationships/slide" Target="/ppt/slides/slide6.xml" Id="Rd9500b1aaff449b0" /><Relationship Type="http://schemas.openxmlformats.org/officeDocument/2006/relationships/slide" Target="/ppt/slides/slide7.xml" Id="Rb75b37fd621447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5d8b485bc44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eb1968d714ea5" /><Relationship Type="http://schemas.openxmlformats.org/officeDocument/2006/relationships/theme" Target="/ppt/slideMasters/theme/theme1.xml" Id="Rebebc09508d040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eb1968d714e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9386bb36e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0ab475aec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e4f503c2a4a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4a977ae7f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aca1f3291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56bc3eeab42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ad9cb9746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STRAAND INVEST AS ble etablert [år] og holder til i Vrådal.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2 147 915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8 061 389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34 163 843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STRAAND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STRAAND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Kviteseidvegen 1698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3853 Vrådal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straand@guality.choicehotels.no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933 424 804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INVEST AS</a:t>
            </a:r>
          </a:p>
        </p:txBody>
      </p:sp>
    </p:spTree>
  </p:cSld>
  <p:clrMapOvr>
    <a:masterClrMapping xmlns:a="http://schemas.openxmlformats.org/drawingml/2006/main"/>
  </p:clrMapOvr>
</p:sld>
</file>