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fc0421ddf4b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5fd9394e8c4ad3"/>
  </p:sldMasterIdLst>
  <p:sldIdLst>
    <p:sldId xmlns:r="http://schemas.openxmlformats.org/officeDocument/2006/relationships" id="256" r:id="Re194b590c1074c3d"/>
    <p:sldId xmlns:r="http://schemas.openxmlformats.org/officeDocument/2006/relationships" id="257" r:id="Rc31220c9c7b7412d"/>
    <p:sldId xmlns:r="http://schemas.openxmlformats.org/officeDocument/2006/relationships" id="258" r:id="R1c8aea0811ff4fe5"/>
    <p:sldId xmlns:r="http://schemas.openxmlformats.org/officeDocument/2006/relationships" id="259" r:id="Re24c7fff98f6423d"/>
    <p:sldId xmlns:r="http://schemas.openxmlformats.org/officeDocument/2006/relationships" id="260" r:id="Rab09cbb6d8644203"/>
    <p:sldId xmlns:r="http://schemas.openxmlformats.org/officeDocument/2006/relationships" id="261" r:id="Ra593b64ef8b54a7d"/>
    <p:sldId xmlns:r="http://schemas.openxmlformats.org/officeDocument/2006/relationships" id="262" r:id="R659c6fff54a94c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5fd9394e8c4ad3" /><Relationship Type="http://schemas.openxmlformats.org/officeDocument/2006/relationships/slide" Target="/ppt/slides/slide1.xml" Id="Re194b590c1074c3d" /><Relationship Type="http://schemas.openxmlformats.org/officeDocument/2006/relationships/slide" Target="/ppt/slides/slide2.xml" Id="Rc31220c9c7b7412d" /><Relationship Type="http://schemas.openxmlformats.org/officeDocument/2006/relationships/slide" Target="/ppt/slides/slide3.xml" Id="R1c8aea0811ff4fe5" /><Relationship Type="http://schemas.openxmlformats.org/officeDocument/2006/relationships/slide" Target="/ppt/slides/slide4.xml" Id="Re24c7fff98f6423d" /><Relationship Type="http://schemas.openxmlformats.org/officeDocument/2006/relationships/slide" Target="/ppt/slides/slide5.xml" Id="Rab09cbb6d8644203" /><Relationship Type="http://schemas.openxmlformats.org/officeDocument/2006/relationships/slide" Target="/ppt/slides/slide6.xml" Id="Ra593b64ef8b54a7d" /><Relationship Type="http://schemas.openxmlformats.org/officeDocument/2006/relationships/slide" Target="/ppt/slides/slide7.xml" Id="R659c6fff54a94c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6229b03fe4c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527c3422d44ec" /><Relationship Type="http://schemas.openxmlformats.org/officeDocument/2006/relationships/theme" Target="/ppt/slideMasters/theme/theme1.xml" Id="Raf734a00f433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6527c3422d44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80bf832d4e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66a68338b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fe8da8bf1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d12783f040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5db33258e4e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80a5c3a9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356c187f0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GOGGEN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GOGGEN INVESTERING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4 524 724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21 292 681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21 429 085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HGJ INVESTERING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933 423 352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GOGGEN INVESTERING AS</a:t>
            </a:r>
          </a:p>
        </p:txBody>
      </p:sp>
    </p:spTree>
  </p:cSld>
  <p:clrMapOvr>
    <a:masterClrMapping xmlns:a="http://schemas.openxmlformats.org/drawingml/2006/main"/>
  </p:clrMapOvr>
</p:sld>
</file>