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50f1b689d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8b4db0f38481d"/>
  </p:sldMasterIdLst>
  <p:sldIdLst>
    <p:sldId xmlns:r="http://schemas.openxmlformats.org/officeDocument/2006/relationships" id="256" r:id="R2e46f968f03e4f44"/>
    <p:sldId xmlns:r="http://schemas.openxmlformats.org/officeDocument/2006/relationships" id="257" r:id="R19c3ccd98ae34c64"/>
    <p:sldId xmlns:r="http://schemas.openxmlformats.org/officeDocument/2006/relationships" id="258" r:id="R9c0798f130bd4240"/>
    <p:sldId xmlns:r="http://schemas.openxmlformats.org/officeDocument/2006/relationships" id="259" r:id="Rca6feb9dde8646b3"/>
    <p:sldId xmlns:r="http://schemas.openxmlformats.org/officeDocument/2006/relationships" id="260" r:id="R5f008e37c95b4412"/>
    <p:sldId xmlns:r="http://schemas.openxmlformats.org/officeDocument/2006/relationships" id="261" r:id="Rb635d0bb67084617"/>
    <p:sldId xmlns:r="http://schemas.openxmlformats.org/officeDocument/2006/relationships" id="262" r:id="R804670366cfb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8b4db0f38481d" /><Relationship Type="http://schemas.openxmlformats.org/officeDocument/2006/relationships/slide" Target="/ppt/slides/slide1.xml" Id="R2e46f968f03e4f44" /><Relationship Type="http://schemas.openxmlformats.org/officeDocument/2006/relationships/slide" Target="/ppt/slides/slide2.xml" Id="R19c3ccd98ae34c64" /><Relationship Type="http://schemas.openxmlformats.org/officeDocument/2006/relationships/slide" Target="/ppt/slides/slide3.xml" Id="R9c0798f130bd4240" /><Relationship Type="http://schemas.openxmlformats.org/officeDocument/2006/relationships/slide" Target="/ppt/slides/slide4.xml" Id="Rca6feb9dde8646b3" /><Relationship Type="http://schemas.openxmlformats.org/officeDocument/2006/relationships/slide" Target="/ppt/slides/slide5.xml" Id="R5f008e37c95b4412" /><Relationship Type="http://schemas.openxmlformats.org/officeDocument/2006/relationships/slide" Target="/ppt/slides/slide6.xml" Id="Rb635d0bb67084617" /><Relationship Type="http://schemas.openxmlformats.org/officeDocument/2006/relationships/slide" Target="/ppt/slides/slide7.xml" Id="R804670366cfb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45a480fb1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388440114494" /><Relationship Type="http://schemas.openxmlformats.org/officeDocument/2006/relationships/theme" Target="/ppt/slideMasters/theme/theme1.xml" Id="R158ba6ff8bb2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838844011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1b2f1f9c2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a59ab27f6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f50abc96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91dce0b87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7da74c10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ca421e83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3a155b00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ALLUMGÅRDEN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67 366 503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300 895 779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309 749 295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TROND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 WILL ARCHER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