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2c234f803144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09bf5ee85e4038"/>
  </p:sldMasterIdLst>
  <p:sldIdLst>
    <p:sldId xmlns:r="http://schemas.openxmlformats.org/officeDocument/2006/relationships" id="256" r:id="R1f87e0095ef64c83"/>
    <p:sldId xmlns:r="http://schemas.openxmlformats.org/officeDocument/2006/relationships" id="257" r:id="R309f94a6bd7d4985"/>
    <p:sldId xmlns:r="http://schemas.openxmlformats.org/officeDocument/2006/relationships" id="258" r:id="R1883d69fd9ba4f04"/>
    <p:sldId xmlns:r="http://schemas.openxmlformats.org/officeDocument/2006/relationships" id="259" r:id="Ra46c9fea1b164929"/>
    <p:sldId xmlns:r="http://schemas.openxmlformats.org/officeDocument/2006/relationships" id="260" r:id="R4238865eedb3430b"/>
    <p:sldId xmlns:r="http://schemas.openxmlformats.org/officeDocument/2006/relationships" id="261" r:id="Rc07d7c5a7d904dc2"/>
    <p:sldId xmlns:r="http://schemas.openxmlformats.org/officeDocument/2006/relationships" id="262" r:id="R29e4934884974c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09bf5ee85e4038" /><Relationship Type="http://schemas.openxmlformats.org/officeDocument/2006/relationships/slide" Target="/ppt/slides/slide1.xml" Id="R1f87e0095ef64c83" /><Relationship Type="http://schemas.openxmlformats.org/officeDocument/2006/relationships/slide" Target="/ppt/slides/slide2.xml" Id="R309f94a6bd7d4985" /><Relationship Type="http://schemas.openxmlformats.org/officeDocument/2006/relationships/slide" Target="/ppt/slides/slide3.xml" Id="R1883d69fd9ba4f04" /><Relationship Type="http://schemas.openxmlformats.org/officeDocument/2006/relationships/slide" Target="/ppt/slides/slide4.xml" Id="Ra46c9fea1b164929" /><Relationship Type="http://schemas.openxmlformats.org/officeDocument/2006/relationships/slide" Target="/ppt/slides/slide5.xml" Id="R4238865eedb3430b" /><Relationship Type="http://schemas.openxmlformats.org/officeDocument/2006/relationships/slide" Target="/ppt/slides/slide6.xml" Id="Rc07d7c5a7d904dc2" /><Relationship Type="http://schemas.openxmlformats.org/officeDocument/2006/relationships/slide" Target="/ppt/slides/slide7.xml" Id="R29e4934884974c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fc1e7f0fe347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d6b8b570414961" /><Relationship Type="http://schemas.openxmlformats.org/officeDocument/2006/relationships/theme" Target="/ppt/slideMasters/theme/theme1.xml" Id="Ree9cf5a356aa4b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d6b8b5704149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31dd794f4c4e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6c30c37eb740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6bd95707494c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a7c804f8b84c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a98d22566946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fd101863db49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dc003ea6ab4d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VILLY HØGÅS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VILLY HØGÅS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VILLY HØGÅS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VILLY HØGÅS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VILLY HØGÅS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VILLY HØGÅS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18 456 288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5 627 810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5 734 899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15 442 344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20 146 248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VILLY HØGÅS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HØGÅS ROGER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HØGÅS SIV KRISTIN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HØGÅS VILLY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VILLY HØGÅS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Svaboveien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8626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joakim@villyhogas.no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933 357 678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VILLY HØGÅS AS</a:t>
            </a:r>
          </a:p>
        </p:txBody>
      </p:sp>
    </p:spTree>
  </p:cSld>
  <p:clrMapOvr>
    <a:masterClrMapping xmlns:a="http://schemas.openxmlformats.org/drawingml/2006/main"/>
  </p:clrMapOvr>
</p:sld>
</file>