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64131dd4f5249e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e3014ee0df34b0c"/>
  </p:sldMasterIdLst>
  <p:sldIdLst>
    <p:sldId xmlns:r="http://schemas.openxmlformats.org/officeDocument/2006/relationships" id="256" r:id="R4661ff03348045b4"/>
    <p:sldId xmlns:r="http://schemas.openxmlformats.org/officeDocument/2006/relationships" id="257" r:id="R769ab0931ce84d0e"/>
    <p:sldId xmlns:r="http://schemas.openxmlformats.org/officeDocument/2006/relationships" id="258" r:id="R0a5fa6f1e0894bb8"/>
    <p:sldId xmlns:r="http://schemas.openxmlformats.org/officeDocument/2006/relationships" id="259" r:id="R4d81b9bd14e64421"/>
    <p:sldId xmlns:r="http://schemas.openxmlformats.org/officeDocument/2006/relationships" id="260" r:id="Ra3ed670dce5a424f"/>
    <p:sldId xmlns:r="http://schemas.openxmlformats.org/officeDocument/2006/relationships" id="261" r:id="R79637d7b33a64aca"/>
    <p:sldId xmlns:r="http://schemas.openxmlformats.org/officeDocument/2006/relationships" id="262" r:id="Redc09652fb74485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3014ee0df34b0c" /><Relationship Type="http://schemas.openxmlformats.org/officeDocument/2006/relationships/slide" Target="/ppt/slides/slide1.xml" Id="R4661ff03348045b4" /><Relationship Type="http://schemas.openxmlformats.org/officeDocument/2006/relationships/slide" Target="/ppt/slides/slide2.xml" Id="R769ab0931ce84d0e" /><Relationship Type="http://schemas.openxmlformats.org/officeDocument/2006/relationships/slide" Target="/ppt/slides/slide3.xml" Id="R0a5fa6f1e0894bb8" /><Relationship Type="http://schemas.openxmlformats.org/officeDocument/2006/relationships/slide" Target="/ppt/slides/slide4.xml" Id="R4d81b9bd14e64421" /><Relationship Type="http://schemas.openxmlformats.org/officeDocument/2006/relationships/slide" Target="/ppt/slides/slide5.xml" Id="Ra3ed670dce5a424f" /><Relationship Type="http://schemas.openxmlformats.org/officeDocument/2006/relationships/slide" Target="/ppt/slides/slide6.xml" Id="R79637d7b33a64aca" /><Relationship Type="http://schemas.openxmlformats.org/officeDocument/2006/relationships/slide" Target="/ppt/slides/slide7.xml" Id="Redc09652fb74485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a662f749cc49b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f2537a8db94fb0" /><Relationship Type="http://schemas.openxmlformats.org/officeDocument/2006/relationships/theme" Target="/ppt/slideMasters/theme/theme1.xml" Id="R9d652d9ec22a464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0f2537a8db94fb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7a30ee11bd474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e17bf802f146a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859f5f29dd4d8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6b3cddc663470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06408add6b49d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4213cf59ea462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b0e470474743e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HUSA INVESTMENT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HUSA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HUSA INVESTMENT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HUSA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HUSA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HUSA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−80 693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3 762 133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16 199 515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20 631 009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HUSA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ERLING HUSA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TONJE RENATE ROGSTAD HUSA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HUSA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Soleveien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3209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933 343 413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HUSA INVESTMENT AS</a:t>
            </a:r>
          </a:p>
        </p:txBody>
      </p:sp>
    </p:spTree>
  </p:cSld>
  <p:clrMapOvr>
    <a:masterClrMapping xmlns:a="http://schemas.openxmlformats.org/drawingml/2006/main"/>
  </p:clrMapOvr>
</p:sld>
</file>