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5333e4e43b41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261b6609db4a9c"/>
  </p:sldMasterIdLst>
  <p:sldIdLst>
    <p:sldId xmlns:r="http://schemas.openxmlformats.org/officeDocument/2006/relationships" id="256" r:id="Re12661206c1840a7"/>
    <p:sldId xmlns:r="http://schemas.openxmlformats.org/officeDocument/2006/relationships" id="257" r:id="R4ca184203dde41d3"/>
    <p:sldId xmlns:r="http://schemas.openxmlformats.org/officeDocument/2006/relationships" id="258" r:id="R81116e4084cc4ecb"/>
    <p:sldId xmlns:r="http://schemas.openxmlformats.org/officeDocument/2006/relationships" id="259" r:id="R69cd65af7b214dfa"/>
    <p:sldId xmlns:r="http://schemas.openxmlformats.org/officeDocument/2006/relationships" id="260" r:id="Rab5685ea42b24686"/>
    <p:sldId xmlns:r="http://schemas.openxmlformats.org/officeDocument/2006/relationships" id="261" r:id="R610f0561fb804b6a"/>
    <p:sldId xmlns:r="http://schemas.openxmlformats.org/officeDocument/2006/relationships" id="262" r:id="R1ef65121644648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61b6609db4a9c" /><Relationship Type="http://schemas.openxmlformats.org/officeDocument/2006/relationships/slide" Target="/ppt/slides/slide1.xml" Id="Re12661206c1840a7" /><Relationship Type="http://schemas.openxmlformats.org/officeDocument/2006/relationships/slide" Target="/ppt/slides/slide2.xml" Id="R4ca184203dde41d3" /><Relationship Type="http://schemas.openxmlformats.org/officeDocument/2006/relationships/slide" Target="/ppt/slides/slide3.xml" Id="R81116e4084cc4ecb" /><Relationship Type="http://schemas.openxmlformats.org/officeDocument/2006/relationships/slide" Target="/ppt/slides/slide4.xml" Id="R69cd65af7b214dfa" /><Relationship Type="http://schemas.openxmlformats.org/officeDocument/2006/relationships/slide" Target="/ppt/slides/slide5.xml" Id="Rab5685ea42b24686" /><Relationship Type="http://schemas.openxmlformats.org/officeDocument/2006/relationships/slide" Target="/ppt/slides/slide6.xml" Id="R610f0561fb804b6a" /><Relationship Type="http://schemas.openxmlformats.org/officeDocument/2006/relationships/slide" Target="/ppt/slides/slide7.xml" Id="R1ef65121644648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cbdb57eb12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e87633db844f9" /><Relationship Type="http://schemas.openxmlformats.org/officeDocument/2006/relationships/theme" Target="/ppt/slideMasters/theme/theme1.xml" Id="R79cfc0a3c0dc48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6e87633db844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271b93e1a40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0b965daba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e1da5e0ba4b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f1df92fb945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9ecc2aae543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2a07e4b6142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ea539978549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INORD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INORD REGNSKAP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4 997 746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784 951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1 501 549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3 882 043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DREVLAND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C.M. Havigs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8656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933 333 744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INORD REGNSKAP AS</a:t>
            </a:r>
          </a:p>
        </p:txBody>
      </p:sp>
    </p:spTree>
  </p:cSld>
  <p:clrMapOvr>
    <a:masterClrMapping xmlns:a="http://schemas.openxmlformats.org/drawingml/2006/main"/>
  </p:clrMapOvr>
</p:sld>
</file>