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8d31272fc0144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e21a2cba39747ec"/>
  </p:sldMasterIdLst>
  <p:sldIdLst>
    <p:sldId xmlns:r="http://schemas.openxmlformats.org/officeDocument/2006/relationships" id="256" r:id="Rf4b0c00bc81e442f"/>
    <p:sldId xmlns:r="http://schemas.openxmlformats.org/officeDocument/2006/relationships" id="257" r:id="R68b5a1ee3c134af2"/>
    <p:sldId xmlns:r="http://schemas.openxmlformats.org/officeDocument/2006/relationships" id="258" r:id="R4ec861c275f34606"/>
    <p:sldId xmlns:r="http://schemas.openxmlformats.org/officeDocument/2006/relationships" id="259" r:id="R6592cb90b20f402a"/>
    <p:sldId xmlns:r="http://schemas.openxmlformats.org/officeDocument/2006/relationships" id="260" r:id="Rdf3896d1fc47406b"/>
    <p:sldId xmlns:r="http://schemas.openxmlformats.org/officeDocument/2006/relationships" id="261" r:id="R7e3bdd5e74344e9a"/>
    <p:sldId xmlns:r="http://schemas.openxmlformats.org/officeDocument/2006/relationships" id="262" r:id="R36f4d61f740e495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e21a2cba39747ec" /><Relationship Type="http://schemas.openxmlformats.org/officeDocument/2006/relationships/slide" Target="/ppt/slides/slide1.xml" Id="Rf4b0c00bc81e442f" /><Relationship Type="http://schemas.openxmlformats.org/officeDocument/2006/relationships/slide" Target="/ppt/slides/slide2.xml" Id="R68b5a1ee3c134af2" /><Relationship Type="http://schemas.openxmlformats.org/officeDocument/2006/relationships/slide" Target="/ppt/slides/slide3.xml" Id="R4ec861c275f34606" /><Relationship Type="http://schemas.openxmlformats.org/officeDocument/2006/relationships/slide" Target="/ppt/slides/slide4.xml" Id="R6592cb90b20f402a" /><Relationship Type="http://schemas.openxmlformats.org/officeDocument/2006/relationships/slide" Target="/ppt/slides/slide5.xml" Id="Rdf3896d1fc47406b" /><Relationship Type="http://schemas.openxmlformats.org/officeDocument/2006/relationships/slide" Target="/ppt/slides/slide6.xml" Id="R7e3bdd5e74344e9a" /><Relationship Type="http://schemas.openxmlformats.org/officeDocument/2006/relationships/slide" Target="/ppt/slides/slide7.xml" Id="R36f4d61f740e495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fec114ff6544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710dd8c90742d7" /><Relationship Type="http://schemas.openxmlformats.org/officeDocument/2006/relationships/theme" Target="/ppt/slideMasters/theme/theme1.xml" Id="Rffc1b93d77984b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710dd8c90742d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ea591eb194b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91d7385c9e404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32d812867459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3f5a37ccde46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4071cf632647a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f76accaed94d4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0e7ca3798f4a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EKLE SANDTAK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EKLE SANDTAK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3 436 782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1 095 536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4 118 039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26 728 275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27 736 475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EKLE  –  52,9 %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ØYVIND EKLE  –  47,1 %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Eklesvegen 52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7036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933 304 590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EKLE SANDTAK AS</a:t>
            </a:r>
          </a:p>
        </p:txBody>
      </p:sp>
    </p:spTree>
  </p:cSld>
  <p:clrMapOvr>
    <a:masterClrMapping xmlns:a="http://schemas.openxmlformats.org/drawingml/2006/main"/>
  </p:clrMapOvr>
</p:sld>
</file>