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61b75d86542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a605fa17343f0"/>
  </p:sldMasterIdLst>
  <p:sldIdLst>
    <p:sldId xmlns:r="http://schemas.openxmlformats.org/officeDocument/2006/relationships" id="256" r:id="Rbf6729decf9b4c2d"/>
    <p:sldId xmlns:r="http://schemas.openxmlformats.org/officeDocument/2006/relationships" id="257" r:id="Raa32f03fa22f453b"/>
    <p:sldId xmlns:r="http://schemas.openxmlformats.org/officeDocument/2006/relationships" id="258" r:id="R922283cc6eae4b34"/>
    <p:sldId xmlns:r="http://schemas.openxmlformats.org/officeDocument/2006/relationships" id="259" r:id="R8cfffea933094ba4"/>
    <p:sldId xmlns:r="http://schemas.openxmlformats.org/officeDocument/2006/relationships" id="260" r:id="R44dc6e878d91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a605fa17343f0" /><Relationship Type="http://schemas.openxmlformats.org/officeDocument/2006/relationships/slide" Target="/ppt/slides/slide1.xml" Id="Rbf6729decf9b4c2d" /><Relationship Type="http://schemas.openxmlformats.org/officeDocument/2006/relationships/slide" Target="/ppt/slides/slide2.xml" Id="Raa32f03fa22f453b" /><Relationship Type="http://schemas.openxmlformats.org/officeDocument/2006/relationships/slide" Target="/ppt/slides/slide3.xml" Id="R922283cc6eae4b34" /><Relationship Type="http://schemas.openxmlformats.org/officeDocument/2006/relationships/slide" Target="/ppt/slides/slide4.xml" Id="R8cfffea933094ba4" /><Relationship Type="http://schemas.openxmlformats.org/officeDocument/2006/relationships/slide" Target="/ppt/slides/slide5.xml" Id="R44dc6e878d91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895be27ca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773a4acb2413b" /><Relationship Type="http://schemas.openxmlformats.org/officeDocument/2006/relationships/theme" Target="/ppt/slideMasters/theme/theme1.xml" Id="R5f6113e5c893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773a4acb241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5eecd40c4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81e8cac1b45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dc1f81dff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443e307c2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b873ebac0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DYREVENELAG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DYREVENELAG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Sauabakkane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tysnesdyrevenelag@gmail.com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933 259 552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