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d4713a004242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85acbbce344055"/>
  </p:sldMasterIdLst>
  <p:sldIdLst>
    <p:sldId xmlns:r="http://schemas.openxmlformats.org/officeDocument/2006/relationships" id="256" r:id="R5c5d7d49cb604b02"/>
    <p:sldId xmlns:r="http://schemas.openxmlformats.org/officeDocument/2006/relationships" id="257" r:id="Rf3706d5fa9d140d0"/>
    <p:sldId xmlns:r="http://schemas.openxmlformats.org/officeDocument/2006/relationships" id="258" r:id="R6069bbc5bb0b4ecb"/>
    <p:sldId xmlns:r="http://schemas.openxmlformats.org/officeDocument/2006/relationships" id="259" r:id="R564caca553854eb9"/>
    <p:sldId xmlns:r="http://schemas.openxmlformats.org/officeDocument/2006/relationships" id="260" r:id="Rdfa78d8e89764639"/>
    <p:sldId xmlns:r="http://schemas.openxmlformats.org/officeDocument/2006/relationships" id="261" r:id="R0ec3fb4c59f54237"/>
    <p:sldId xmlns:r="http://schemas.openxmlformats.org/officeDocument/2006/relationships" id="262" r:id="R4f65ef798e1b49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85acbbce344055" /><Relationship Type="http://schemas.openxmlformats.org/officeDocument/2006/relationships/slide" Target="/ppt/slides/slide1.xml" Id="R5c5d7d49cb604b02" /><Relationship Type="http://schemas.openxmlformats.org/officeDocument/2006/relationships/slide" Target="/ppt/slides/slide2.xml" Id="Rf3706d5fa9d140d0" /><Relationship Type="http://schemas.openxmlformats.org/officeDocument/2006/relationships/slide" Target="/ppt/slides/slide3.xml" Id="R6069bbc5bb0b4ecb" /><Relationship Type="http://schemas.openxmlformats.org/officeDocument/2006/relationships/slide" Target="/ppt/slides/slide4.xml" Id="R564caca553854eb9" /><Relationship Type="http://schemas.openxmlformats.org/officeDocument/2006/relationships/slide" Target="/ppt/slides/slide5.xml" Id="Rdfa78d8e89764639" /><Relationship Type="http://schemas.openxmlformats.org/officeDocument/2006/relationships/slide" Target="/ppt/slides/slide6.xml" Id="R0ec3fb4c59f54237" /><Relationship Type="http://schemas.openxmlformats.org/officeDocument/2006/relationships/slide" Target="/ppt/slides/slide7.xml" Id="R4f65ef798e1b49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4a89b741a443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0f0fc297c4364" /><Relationship Type="http://schemas.openxmlformats.org/officeDocument/2006/relationships/theme" Target="/ppt/slideMasters/theme/theme1.xml" Id="Rf6722df868004a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b0f0fc297c43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8998d19d54f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a7f31bc0542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d0f6c23ba43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099227bb646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b78d2599d46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d218ef3964a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1ac6937144b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HAUGERUD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HAUGERUD REGNSKAPSKONTOR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21 436 667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867 165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2 893 173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2 745 933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7 366 030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AIDER KONSERN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Merdevegen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3676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933 249 913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