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f78276ea66e4420a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b49287bfc8e44b45"/>
  </p:sldMasterIdLst>
  <p:sldIdLst>
    <p:sldId xmlns:r="http://schemas.openxmlformats.org/officeDocument/2006/relationships" id="256" r:id="Rbaa11200aebe453a"/>
    <p:sldId xmlns:r="http://schemas.openxmlformats.org/officeDocument/2006/relationships" id="257" r:id="Re547a6eadd154183"/>
    <p:sldId xmlns:r="http://schemas.openxmlformats.org/officeDocument/2006/relationships" id="258" r:id="R4174c9e6182f4c21"/>
    <p:sldId xmlns:r="http://schemas.openxmlformats.org/officeDocument/2006/relationships" id="259" r:id="R14f243875e184b56"/>
    <p:sldId xmlns:r="http://schemas.openxmlformats.org/officeDocument/2006/relationships" id="260" r:id="R3ac5af0d5d884073"/>
    <p:sldId xmlns:r="http://schemas.openxmlformats.org/officeDocument/2006/relationships" id="261" r:id="Rc211e56eb1e0405a"/>
    <p:sldId xmlns:r="http://schemas.openxmlformats.org/officeDocument/2006/relationships" id="262" r:id="R922ee1b433ce47e1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49287bfc8e44b45" /><Relationship Type="http://schemas.openxmlformats.org/officeDocument/2006/relationships/slide" Target="/ppt/slides/slide1.xml" Id="Rbaa11200aebe453a" /><Relationship Type="http://schemas.openxmlformats.org/officeDocument/2006/relationships/slide" Target="/ppt/slides/slide2.xml" Id="Re547a6eadd154183" /><Relationship Type="http://schemas.openxmlformats.org/officeDocument/2006/relationships/slide" Target="/ppt/slides/slide3.xml" Id="R4174c9e6182f4c21" /><Relationship Type="http://schemas.openxmlformats.org/officeDocument/2006/relationships/slide" Target="/ppt/slides/slide4.xml" Id="R14f243875e184b56" /><Relationship Type="http://schemas.openxmlformats.org/officeDocument/2006/relationships/slide" Target="/ppt/slides/slide5.xml" Id="R3ac5af0d5d884073" /><Relationship Type="http://schemas.openxmlformats.org/officeDocument/2006/relationships/slide" Target="/ppt/slides/slide6.xml" Id="Rc211e56eb1e0405a" /><Relationship Type="http://schemas.openxmlformats.org/officeDocument/2006/relationships/slide" Target="/ppt/slides/slide7.xml" Id="R922ee1b433ce47e1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afb9f0a3f6546c9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d768155b8d24ffe" /><Relationship Type="http://schemas.openxmlformats.org/officeDocument/2006/relationships/theme" Target="/ppt/slideMasters/theme/theme1.xml" Id="R8ef5fb1001ec4ed1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bd768155b8d24ffe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11b9ece1237492b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0a8af9ef2eb42a8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30024d2fb5d4e0d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0d660da66c545aa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b6b308b65e3497b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6f23b9233734b55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d0573e7fcaf4037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JAN GRØNVOLD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JAN GRØNVOLD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JAN GRØNVOLD INVEST AS ble etablert [år] og holder til i Brumunddal.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JAN GRØNVOLD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JAN GRØNVOLD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JAN GRØNVOLD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1 703 383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1 087 579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7 271 563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85 136 733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85 358 695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JAN GRØNVOLD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JAN GRØNVOLD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JAN GRØNVOLD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Lillehaugvegen 162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2385 Brumunddal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933 243 990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JAN GRØNVOLD INVEST AS</a:t>
            </a:r>
          </a:p>
        </p:txBody>
      </p:sp>
    </p:spTree>
  </p:cSld>
  <p:clrMapOvr>
    <a:masterClrMapping xmlns:a="http://schemas.openxmlformats.org/drawingml/2006/main"/>
  </p:clrMapOvr>
</p:sld>
</file>