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8bc6d2e9b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56f182404429e"/>
  </p:sldMasterIdLst>
  <p:sldIdLst>
    <p:sldId xmlns:r="http://schemas.openxmlformats.org/officeDocument/2006/relationships" id="256" r:id="R45070c5e84b44894"/>
    <p:sldId xmlns:r="http://schemas.openxmlformats.org/officeDocument/2006/relationships" id="257" r:id="Ra91f12bfa1d0471d"/>
    <p:sldId xmlns:r="http://schemas.openxmlformats.org/officeDocument/2006/relationships" id="258" r:id="R848b467abe4e4404"/>
    <p:sldId xmlns:r="http://schemas.openxmlformats.org/officeDocument/2006/relationships" id="259" r:id="Rc97413ff064d4b98"/>
    <p:sldId xmlns:r="http://schemas.openxmlformats.org/officeDocument/2006/relationships" id="260" r:id="R57d319ae0ae64ad7"/>
    <p:sldId xmlns:r="http://schemas.openxmlformats.org/officeDocument/2006/relationships" id="261" r:id="Rdd60f5b2934246d7"/>
    <p:sldId xmlns:r="http://schemas.openxmlformats.org/officeDocument/2006/relationships" id="262" r:id="R34aba4e0a2c6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56f182404429e" /><Relationship Type="http://schemas.openxmlformats.org/officeDocument/2006/relationships/slide" Target="/ppt/slides/slide1.xml" Id="R45070c5e84b44894" /><Relationship Type="http://schemas.openxmlformats.org/officeDocument/2006/relationships/slide" Target="/ppt/slides/slide2.xml" Id="Ra91f12bfa1d0471d" /><Relationship Type="http://schemas.openxmlformats.org/officeDocument/2006/relationships/slide" Target="/ppt/slides/slide3.xml" Id="R848b467abe4e4404" /><Relationship Type="http://schemas.openxmlformats.org/officeDocument/2006/relationships/slide" Target="/ppt/slides/slide4.xml" Id="Rc97413ff064d4b98" /><Relationship Type="http://schemas.openxmlformats.org/officeDocument/2006/relationships/slide" Target="/ppt/slides/slide5.xml" Id="R57d319ae0ae64ad7" /><Relationship Type="http://schemas.openxmlformats.org/officeDocument/2006/relationships/slide" Target="/ppt/slides/slide6.xml" Id="Rdd60f5b2934246d7" /><Relationship Type="http://schemas.openxmlformats.org/officeDocument/2006/relationships/slide" Target="/ppt/slides/slide7.xml" Id="R34aba4e0a2c6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88cba64c5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6ba398824242" /><Relationship Type="http://schemas.openxmlformats.org/officeDocument/2006/relationships/theme" Target="/ppt/slideMasters/theme/theme1.xml" Id="R6cd1f903ac74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86ba39882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9395bd37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9b5a39b5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b63ddbc10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64c75134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6bebc4df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040a8c44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a36458b1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