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d0f4064d394c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0956b2de4444f4"/>
  </p:sldMasterIdLst>
  <p:sldIdLst>
    <p:sldId xmlns:r="http://schemas.openxmlformats.org/officeDocument/2006/relationships" id="256" r:id="R2581a72a4fe04c54"/>
    <p:sldId xmlns:r="http://schemas.openxmlformats.org/officeDocument/2006/relationships" id="257" r:id="Rf37f107f0db64f19"/>
    <p:sldId xmlns:r="http://schemas.openxmlformats.org/officeDocument/2006/relationships" id="258" r:id="Rd08c84e01bee467c"/>
    <p:sldId xmlns:r="http://schemas.openxmlformats.org/officeDocument/2006/relationships" id="259" r:id="R155567db49bc4183"/>
    <p:sldId xmlns:r="http://schemas.openxmlformats.org/officeDocument/2006/relationships" id="260" r:id="R032014c2564e47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956b2de4444f4" /><Relationship Type="http://schemas.openxmlformats.org/officeDocument/2006/relationships/slide" Target="/ppt/slides/slide1.xml" Id="R2581a72a4fe04c54" /><Relationship Type="http://schemas.openxmlformats.org/officeDocument/2006/relationships/slide" Target="/ppt/slides/slide2.xml" Id="Rf37f107f0db64f19" /><Relationship Type="http://schemas.openxmlformats.org/officeDocument/2006/relationships/slide" Target="/ppt/slides/slide3.xml" Id="Rd08c84e01bee467c" /><Relationship Type="http://schemas.openxmlformats.org/officeDocument/2006/relationships/slide" Target="/ppt/slides/slide4.xml" Id="R155567db49bc4183" /><Relationship Type="http://schemas.openxmlformats.org/officeDocument/2006/relationships/slide" Target="/ppt/slides/slide5.xml" Id="R032014c2564e47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4a664b82548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aee3614ab46f6" /><Relationship Type="http://schemas.openxmlformats.org/officeDocument/2006/relationships/theme" Target="/ppt/slideMasters/theme/theme1.xml" Id="R9ebcc75373b34c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caee3614ab46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a62b938d046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ca92d579449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0bd948a8b4d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7c550bff54a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17796d24e4b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933 221 628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