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fb19eec2e946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6e34d6d9814ec3"/>
  </p:sldMasterIdLst>
  <p:sldIdLst>
    <p:sldId xmlns:r="http://schemas.openxmlformats.org/officeDocument/2006/relationships" id="256" r:id="Rd417879cdda44e52"/>
    <p:sldId xmlns:r="http://schemas.openxmlformats.org/officeDocument/2006/relationships" id="257" r:id="Rcf5d23454d7a4002"/>
    <p:sldId xmlns:r="http://schemas.openxmlformats.org/officeDocument/2006/relationships" id="258" r:id="Re6f6a73352bd4612"/>
    <p:sldId xmlns:r="http://schemas.openxmlformats.org/officeDocument/2006/relationships" id="259" r:id="R6d972e351ce74c4d"/>
    <p:sldId xmlns:r="http://schemas.openxmlformats.org/officeDocument/2006/relationships" id="260" r:id="R8f22a81462964f19"/>
    <p:sldId xmlns:r="http://schemas.openxmlformats.org/officeDocument/2006/relationships" id="261" r:id="Rfc44e892946040b4"/>
    <p:sldId xmlns:r="http://schemas.openxmlformats.org/officeDocument/2006/relationships" id="262" r:id="Ra4f7bcce766640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6e34d6d9814ec3" /><Relationship Type="http://schemas.openxmlformats.org/officeDocument/2006/relationships/slide" Target="/ppt/slides/slide1.xml" Id="Rd417879cdda44e52" /><Relationship Type="http://schemas.openxmlformats.org/officeDocument/2006/relationships/slide" Target="/ppt/slides/slide2.xml" Id="Rcf5d23454d7a4002" /><Relationship Type="http://schemas.openxmlformats.org/officeDocument/2006/relationships/slide" Target="/ppt/slides/slide3.xml" Id="Re6f6a73352bd4612" /><Relationship Type="http://schemas.openxmlformats.org/officeDocument/2006/relationships/slide" Target="/ppt/slides/slide4.xml" Id="R6d972e351ce74c4d" /><Relationship Type="http://schemas.openxmlformats.org/officeDocument/2006/relationships/slide" Target="/ppt/slides/slide5.xml" Id="R8f22a81462964f19" /><Relationship Type="http://schemas.openxmlformats.org/officeDocument/2006/relationships/slide" Target="/ppt/slides/slide6.xml" Id="Rfc44e892946040b4" /><Relationship Type="http://schemas.openxmlformats.org/officeDocument/2006/relationships/slide" Target="/ppt/slides/slide7.xml" Id="Ra4f7bcce766640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dccd1cd50d4d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4114d136446fc" /><Relationship Type="http://schemas.openxmlformats.org/officeDocument/2006/relationships/theme" Target="/ppt/slideMasters/theme/theme1.xml" Id="R55fd2594398a43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94114d136446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3d97fe98d4a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ff562f8a447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b54a2c19c43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dc0e5a01546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271cca93146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a00cbb9eb44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23d0469b448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UNEXPECTED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UNEXPECTED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UNEXPECTED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UNEXPECTED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UNEXPECTED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UNEXPECTED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4 162 312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1 092 924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7 179 013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112 481 986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119 480 354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UNEXPECTED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DEGREE HOLDING GROUP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FAUSKENE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UNEXPECTED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Grenseveien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933 219 313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UNEXPECTED AS</a:t>
            </a:r>
          </a:p>
        </p:txBody>
      </p:sp>
    </p:spTree>
  </p:cSld>
  <p:clrMapOvr>
    <a:masterClrMapping xmlns:a="http://schemas.openxmlformats.org/drawingml/2006/main"/>
  </p:clrMapOvr>
</p:sld>
</file>