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3de1cc22e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d46822b094088"/>
  </p:sldMasterIdLst>
  <p:sldIdLst>
    <p:sldId xmlns:r="http://schemas.openxmlformats.org/officeDocument/2006/relationships" id="256" r:id="Rce301fa2dcc7477b"/>
    <p:sldId xmlns:r="http://schemas.openxmlformats.org/officeDocument/2006/relationships" id="257" r:id="R7b53ece6a09941b4"/>
    <p:sldId xmlns:r="http://schemas.openxmlformats.org/officeDocument/2006/relationships" id="258" r:id="Ra80565981bd74d4d"/>
    <p:sldId xmlns:r="http://schemas.openxmlformats.org/officeDocument/2006/relationships" id="259" r:id="R7ef211be538b4500"/>
    <p:sldId xmlns:r="http://schemas.openxmlformats.org/officeDocument/2006/relationships" id="260" r:id="R09b57ef2d7984d37"/>
    <p:sldId xmlns:r="http://schemas.openxmlformats.org/officeDocument/2006/relationships" id="261" r:id="Rf508f60eaf0843bf"/>
    <p:sldId xmlns:r="http://schemas.openxmlformats.org/officeDocument/2006/relationships" id="262" r:id="Rae4682177f3a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d46822b094088" /><Relationship Type="http://schemas.openxmlformats.org/officeDocument/2006/relationships/slide" Target="/ppt/slides/slide1.xml" Id="Rce301fa2dcc7477b" /><Relationship Type="http://schemas.openxmlformats.org/officeDocument/2006/relationships/slide" Target="/ppt/slides/slide2.xml" Id="R7b53ece6a09941b4" /><Relationship Type="http://schemas.openxmlformats.org/officeDocument/2006/relationships/slide" Target="/ppt/slides/slide3.xml" Id="Ra80565981bd74d4d" /><Relationship Type="http://schemas.openxmlformats.org/officeDocument/2006/relationships/slide" Target="/ppt/slides/slide4.xml" Id="R7ef211be538b4500" /><Relationship Type="http://schemas.openxmlformats.org/officeDocument/2006/relationships/slide" Target="/ppt/slides/slide5.xml" Id="R09b57ef2d7984d37" /><Relationship Type="http://schemas.openxmlformats.org/officeDocument/2006/relationships/slide" Target="/ppt/slides/slide6.xml" Id="Rf508f60eaf0843bf" /><Relationship Type="http://schemas.openxmlformats.org/officeDocument/2006/relationships/slide" Target="/ppt/slides/slide7.xml" Id="Rae4682177f3a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01a07bef7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28e67e0a42df" /><Relationship Type="http://schemas.openxmlformats.org/officeDocument/2006/relationships/theme" Target="/ppt/slideMasters/theme/theme1.xml" Id="R0b7e514577c3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728e67e0a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62851dbd1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588a7dbc2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8c5dd9a44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f40d121d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85c4ad0d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2caf47f3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fe5e5153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