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f87227bb354d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ce183cfcb14a95"/>
  </p:sldMasterIdLst>
  <p:sldIdLst>
    <p:sldId xmlns:r="http://schemas.openxmlformats.org/officeDocument/2006/relationships" id="256" r:id="R39efa20c17f74bde"/>
    <p:sldId xmlns:r="http://schemas.openxmlformats.org/officeDocument/2006/relationships" id="257" r:id="R085f96674b354f69"/>
    <p:sldId xmlns:r="http://schemas.openxmlformats.org/officeDocument/2006/relationships" id="258" r:id="R7070666290f34ddd"/>
    <p:sldId xmlns:r="http://schemas.openxmlformats.org/officeDocument/2006/relationships" id="259" r:id="R18589cfd133042da"/>
    <p:sldId xmlns:r="http://schemas.openxmlformats.org/officeDocument/2006/relationships" id="260" r:id="R107db58ed31c4c49"/>
    <p:sldId xmlns:r="http://schemas.openxmlformats.org/officeDocument/2006/relationships" id="261" r:id="R5e02a537a3034174"/>
    <p:sldId xmlns:r="http://schemas.openxmlformats.org/officeDocument/2006/relationships" id="262" r:id="R9ba9696614dc4c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e183cfcb14a95" /><Relationship Type="http://schemas.openxmlformats.org/officeDocument/2006/relationships/slide" Target="/ppt/slides/slide1.xml" Id="R39efa20c17f74bde" /><Relationship Type="http://schemas.openxmlformats.org/officeDocument/2006/relationships/slide" Target="/ppt/slides/slide2.xml" Id="R085f96674b354f69" /><Relationship Type="http://schemas.openxmlformats.org/officeDocument/2006/relationships/slide" Target="/ppt/slides/slide3.xml" Id="R7070666290f34ddd" /><Relationship Type="http://schemas.openxmlformats.org/officeDocument/2006/relationships/slide" Target="/ppt/slides/slide4.xml" Id="R18589cfd133042da" /><Relationship Type="http://schemas.openxmlformats.org/officeDocument/2006/relationships/slide" Target="/ppt/slides/slide5.xml" Id="R107db58ed31c4c49" /><Relationship Type="http://schemas.openxmlformats.org/officeDocument/2006/relationships/slide" Target="/ppt/slides/slide6.xml" Id="R5e02a537a3034174" /><Relationship Type="http://schemas.openxmlformats.org/officeDocument/2006/relationships/slide" Target="/ppt/slides/slide7.xml" Id="R9ba9696614dc4c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ddf8ef023e41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dd4edb33c4d09" /><Relationship Type="http://schemas.openxmlformats.org/officeDocument/2006/relationships/theme" Target="/ppt/slideMasters/theme/theme1.xml" Id="Rf86b4e88492b45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4dd4edb33c4d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c6b872fbf4e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c28e2bb1c42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214dfa7984d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da248ade347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17bca779d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94ca3653347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252f8da774a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DKWM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DKWM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417 068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437 068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 MACIEJ WOZNIAK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DAWID JAN MATYJANOWSKI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Folkestads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3043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933 064 913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