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a261c0712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54865a42de4cd7"/>
  </p:sldMasterIdLst>
  <p:sldIdLst>
    <p:sldId xmlns:r="http://schemas.openxmlformats.org/officeDocument/2006/relationships" id="256" r:id="R5cc46fad9a58412a"/>
    <p:sldId xmlns:r="http://schemas.openxmlformats.org/officeDocument/2006/relationships" id="257" r:id="Rde74385a37b84dc7"/>
    <p:sldId xmlns:r="http://schemas.openxmlformats.org/officeDocument/2006/relationships" id="258" r:id="Rf58f8c10e0e04371"/>
    <p:sldId xmlns:r="http://schemas.openxmlformats.org/officeDocument/2006/relationships" id="259" r:id="Rc505f38af2a946d9"/>
    <p:sldId xmlns:r="http://schemas.openxmlformats.org/officeDocument/2006/relationships" id="260" r:id="R9f17e255d02e441e"/>
    <p:sldId xmlns:r="http://schemas.openxmlformats.org/officeDocument/2006/relationships" id="261" r:id="R89731fdb416745f8"/>
    <p:sldId xmlns:r="http://schemas.openxmlformats.org/officeDocument/2006/relationships" id="262" r:id="R1fcef04a8e4249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54865a42de4cd7" /><Relationship Type="http://schemas.openxmlformats.org/officeDocument/2006/relationships/slide" Target="/ppt/slides/slide1.xml" Id="R5cc46fad9a58412a" /><Relationship Type="http://schemas.openxmlformats.org/officeDocument/2006/relationships/slide" Target="/ppt/slides/slide2.xml" Id="Rde74385a37b84dc7" /><Relationship Type="http://schemas.openxmlformats.org/officeDocument/2006/relationships/slide" Target="/ppt/slides/slide3.xml" Id="Rf58f8c10e0e04371" /><Relationship Type="http://schemas.openxmlformats.org/officeDocument/2006/relationships/slide" Target="/ppt/slides/slide4.xml" Id="Rc505f38af2a946d9" /><Relationship Type="http://schemas.openxmlformats.org/officeDocument/2006/relationships/slide" Target="/ppt/slides/slide5.xml" Id="R9f17e255d02e441e" /><Relationship Type="http://schemas.openxmlformats.org/officeDocument/2006/relationships/slide" Target="/ppt/slides/slide6.xml" Id="R89731fdb416745f8" /><Relationship Type="http://schemas.openxmlformats.org/officeDocument/2006/relationships/slide" Target="/ppt/slides/slide7.xml" Id="R1fcef04a8e4249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5c0498b7740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3a3c912364d77" /><Relationship Type="http://schemas.openxmlformats.org/officeDocument/2006/relationships/theme" Target="/ppt/slideMasters/theme/theme1.xml" Id="Rb8a4ce9cc8d44a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43a3c91236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8d8536d4c42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6a7d8c8204a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55a0e54244b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5436da5604c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a322aae2045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2595796b248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9c584481a47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VOGTH-ERIKSEN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VOGTH-ERIKSEN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VOGTH-ERIKSEN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VOGTH-ERIKSEN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VOGTH-ERIKSEN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VOGTH-ERIKSEN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1 004 064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VOGTH-ERIKSEN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HARR VOGTH-ERIKSEN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VOGTH-ERIKSEN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Aslakveien 28C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933 059 049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VOGTH-ERIKSEN INVEST AS</a:t>
            </a:r>
          </a:p>
        </p:txBody>
      </p:sp>
    </p:spTree>
  </p:cSld>
  <p:clrMapOvr>
    <a:masterClrMapping xmlns:a="http://schemas.openxmlformats.org/drawingml/2006/main"/>
  </p:clrMapOvr>
</p:sld>
</file>