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e095e5b66e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45be603529465d"/>
  </p:sldMasterIdLst>
  <p:sldIdLst>
    <p:sldId xmlns:r="http://schemas.openxmlformats.org/officeDocument/2006/relationships" id="256" r:id="R7b0184571f2f4222"/>
    <p:sldId xmlns:r="http://schemas.openxmlformats.org/officeDocument/2006/relationships" id="257" r:id="R8efda6b6fa9443c1"/>
    <p:sldId xmlns:r="http://schemas.openxmlformats.org/officeDocument/2006/relationships" id="258" r:id="R77b209ce116243d9"/>
    <p:sldId xmlns:r="http://schemas.openxmlformats.org/officeDocument/2006/relationships" id="259" r:id="R5425c1de5f4140bd"/>
    <p:sldId xmlns:r="http://schemas.openxmlformats.org/officeDocument/2006/relationships" id="260" r:id="R67ed79d254a14368"/>
    <p:sldId xmlns:r="http://schemas.openxmlformats.org/officeDocument/2006/relationships" id="261" r:id="R499831dc64854d33"/>
    <p:sldId xmlns:r="http://schemas.openxmlformats.org/officeDocument/2006/relationships" id="262" r:id="R7fc4542fc58f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5be603529465d" /><Relationship Type="http://schemas.openxmlformats.org/officeDocument/2006/relationships/slide" Target="/ppt/slides/slide1.xml" Id="R7b0184571f2f4222" /><Relationship Type="http://schemas.openxmlformats.org/officeDocument/2006/relationships/slide" Target="/ppt/slides/slide2.xml" Id="R8efda6b6fa9443c1" /><Relationship Type="http://schemas.openxmlformats.org/officeDocument/2006/relationships/slide" Target="/ppt/slides/slide3.xml" Id="R77b209ce116243d9" /><Relationship Type="http://schemas.openxmlformats.org/officeDocument/2006/relationships/slide" Target="/ppt/slides/slide4.xml" Id="R5425c1de5f4140bd" /><Relationship Type="http://schemas.openxmlformats.org/officeDocument/2006/relationships/slide" Target="/ppt/slides/slide5.xml" Id="R67ed79d254a14368" /><Relationship Type="http://schemas.openxmlformats.org/officeDocument/2006/relationships/slide" Target="/ppt/slides/slide6.xml" Id="R499831dc64854d33" /><Relationship Type="http://schemas.openxmlformats.org/officeDocument/2006/relationships/slide" Target="/ppt/slides/slide7.xml" Id="R7fc4542fc58f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d9d4d6eeb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f7d15ff8a46a7" /><Relationship Type="http://schemas.openxmlformats.org/officeDocument/2006/relationships/theme" Target="/ppt/slideMasters/theme/theme1.xml" Id="Rb0e0854989f84e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f7d15ff8a46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c78c039b549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ed856335c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0705fe6d94e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b4aec2a774f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7436ba59440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5a5d557594c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db7de901144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GRESSETH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GRESSETH HOLDING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13 733 828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KAJKRI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GRESSETH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