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4847f7b24be42c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3e2142ee5084bff"/>
  </p:sldMasterIdLst>
  <p:sldIdLst>
    <p:sldId xmlns:r="http://schemas.openxmlformats.org/officeDocument/2006/relationships" id="256" r:id="R9df58c19abea456c"/>
    <p:sldId xmlns:r="http://schemas.openxmlformats.org/officeDocument/2006/relationships" id="257" r:id="R4258d08b2d7d42e6"/>
    <p:sldId xmlns:r="http://schemas.openxmlformats.org/officeDocument/2006/relationships" id="258" r:id="R3b9ae01cceba4f25"/>
    <p:sldId xmlns:r="http://schemas.openxmlformats.org/officeDocument/2006/relationships" id="259" r:id="R53bad89330cc4db5"/>
    <p:sldId xmlns:r="http://schemas.openxmlformats.org/officeDocument/2006/relationships" id="260" r:id="R023bab7cd1c7440b"/>
    <p:sldId xmlns:r="http://schemas.openxmlformats.org/officeDocument/2006/relationships" id="261" r:id="R17eb945cd92f402c"/>
    <p:sldId xmlns:r="http://schemas.openxmlformats.org/officeDocument/2006/relationships" id="262" r:id="Rfd0cd27534894ca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e2142ee5084bff" /><Relationship Type="http://schemas.openxmlformats.org/officeDocument/2006/relationships/slide" Target="/ppt/slides/slide1.xml" Id="R9df58c19abea456c" /><Relationship Type="http://schemas.openxmlformats.org/officeDocument/2006/relationships/slide" Target="/ppt/slides/slide2.xml" Id="R4258d08b2d7d42e6" /><Relationship Type="http://schemas.openxmlformats.org/officeDocument/2006/relationships/slide" Target="/ppt/slides/slide3.xml" Id="R3b9ae01cceba4f25" /><Relationship Type="http://schemas.openxmlformats.org/officeDocument/2006/relationships/slide" Target="/ppt/slides/slide4.xml" Id="R53bad89330cc4db5" /><Relationship Type="http://schemas.openxmlformats.org/officeDocument/2006/relationships/slide" Target="/ppt/slides/slide5.xml" Id="R023bab7cd1c7440b" /><Relationship Type="http://schemas.openxmlformats.org/officeDocument/2006/relationships/slide" Target="/ppt/slides/slide6.xml" Id="R17eb945cd92f402c" /><Relationship Type="http://schemas.openxmlformats.org/officeDocument/2006/relationships/slide" Target="/ppt/slides/slide7.xml" Id="Rfd0cd27534894ca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e02c4cdef0e451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9022e3618a4489" /><Relationship Type="http://schemas.openxmlformats.org/officeDocument/2006/relationships/theme" Target="/ppt/slideMasters/theme/theme1.xml" Id="R372ad2ad36eb40d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09022e3618a448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0956097613490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cbe69f0d9846a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c6ae8c0b9d496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30e2ec59d84e1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41b8dfadb04f3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74293a722f407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b85e1f1b8f455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LEVE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LEVE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LEVE INVEST AS ble etablert [år] og holder til i Sande I Vestfold.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LEVE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LEVE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LEVE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−101 308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327 287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364 331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3 021 562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LEVE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VEGAR KRONSTAD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LEVE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Salongåsen 21A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3073 Sande I Vestfold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932 951 207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LEVE INVEST AS</a:t>
            </a:r>
          </a:p>
        </p:txBody>
      </p:sp>
    </p:spTree>
  </p:cSld>
  <p:clrMapOvr>
    <a:masterClrMapping xmlns:a="http://schemas.openxmlformats.org/drawingml/2006/main"/>
  </p:clrMapOvr>
</p:sld>
</file>