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34ff5255d6e47c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11134d827324cab"/>
  </p:sldMasterIdLst>
  <p:sldIdLst>
    <p:sldId xmlns:r="http://schemas.openxmlformats.org/officeDocument/2006/relationships" id="256" r:id="Rb6f84fc721774da6"/>
    <p:sldId xmlns:r="http://schemas.openxmlformats.org/officeDocument/2006/relationships" id="257" r:id="Ra57e6dc1c3a24670"/>
    <p:sldId xmlns:r="http://schemas.openxmlformats.org/officeDocument/2006/relationships" id="258" r:id="R5d1492881e4f4c4a"/>
    <p:sldId xmlns:r="http://schemas.openxmlformats.org/officeDocument/2006/relationships" id="259" r:id="R9ec0431c4bce4717"/>
    <p:sldId xmlns:r="http://schemas.openxmlformats.org/officeDocument/2006/relationships" id="260" r:id="R88167f615e7148d6"/>
    <p:sldId xmlns:r="http://schemas.openxmlformats.org/officeDocument/2006/relationships" id="261" r:id="R60c1c3a07f05421f"/>
    <p:sldId xmlns:r="http://schemas.openxmlformats.org/officeDocument/2006/relationships" id="262" r:id="R9c1a8f7ccf3a430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1134d827324cab" /><Relationship Type="http://schemas.openxmlformats.org/officeDocument/2006/relationships/slide" Target="/ppt/slides/slide1.xml" Id="Rb6f84fc721774da6" /><Relationship Type="http://schemas.openxmlformats.org/officeDocument/2006/relationships/slide" Target="/ppt/slides/slide2.xml" Id="Ra57e6dc1c3a24670" /><Relationship Type="http://schemas.openxmlformats.org/officeDocument/2006/relationships/slide" Target="/ppt/slides/slide3.xml" Id="R5d1492881e4f4c4a" /><Relationship Type="http://schemas.openxmlformats.org/officeDocument/2006/relationships/slide" Target="/ppt/slides/slide4.xml" Id="R9ec0431c4bce4717" /><Relationship Type="http://schemas.openxmlformats.org/officeDocument/2006/relationships/slide" Target="/ppt/slides/slide5.xml" Id="R88167f615e7148d6" /><Relationship Type="http://schemas.openxmlformats.org/officeDocument/2006/relationships/slide" Target="/ppt/slides/slide6.xml" Id="R60c1c3a07f05421f" /><Relationship Type="http://schemas.openxmlformats.org/officeDocument/2006/relationships/slide" Target="/ppt/slides/slide7.xml" Id="R9c1a8f7ccf3a430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776aaeefe64d6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1b38227eb64a52" /><Relationship Type="http://schemas.openxmlformats.org/officeDocument/2006/relationships/theme" Target="/ppt/slideMasters/theme/theme1.xml" Id="R812afb176d39489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a1b38227eb64a5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4989e960c1454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807a931fd7452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b1f88f39d341c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15cff3b7b34bb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941ccaad66402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588a8aaa0c445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40fbd725624dc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R. GRESSETH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 GRESSETH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R. GRESSETH INVEST AS ble etablert [år] og holder til i Hegra.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 GRESSETH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 GRESSETH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 GRESSETH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−48 134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263 397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2 413 287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5 066 200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 GRESSETH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REIDAR GRESSETH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 GRESSETH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Gressetgrenda 103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7520 Hegra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932 950 839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 GRESSETH INVEST AS</a:t>
            </a:r>
          </a:p>
        </p:txBody>
      </p:sp>
    </p:spTree>
  </p:cSld>
  <p:clrMapOvr>
    <a:masterClrMapping xmlns:a="http://schemas.openxmlformats.org/drawingml/2006/main"/>
  </p:clrMapOvr>
</p:sld>
</file>