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59f9894b2045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64917bf8944102"/>
  </p:sldMasterIdLst>
  <p:sldIdLst>
    <p:sldId xmlns:r="http://schemas.openxmlformats.org/officeDocument/2006/relationships" id="256" r:id="R05c3a19873334957"/>
    <p:sldId xmlns:r="http://schemas.openxmlformats.org/officeDocument/2006/relationships" id="257" r:id="R9cf831c00ab34eff"/>
    <p:sldId xmlns:r="http://schemas.openxmlformats.org/officeDocument/2006/relationships" id="258" r:id="R554622b5b8234a5b"/>
    <p:sldId xmlns:r="http://schemas.openxmlformats.org/officeDocument/2006/relationships" id="259" r:id="R40ab3b7ddf5443d2"/>
    <p:sldId xmlns:r="http://schemas.openxmlformats.org/officeDocument/2006/relationships" id="260" r:id="R010f4f640da64da6"/>
    <p:sldId xmlns:r="http://schemas.openxmlformats.org/officeDocument/2006/relationships" id="261" r:id="R7706d3ad0ccc402a"/>
    <p:sldId xmlns:r="http://schemas.openxmlformats.org/officeDocument/2006/relationships" id="262" r:id="R8c09a444d88344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64917bf8944102" /><Relationship Type="http://schemas.openxmlformats.org/officeDocument/2006/relationships/slide" Target="/ppt/slides/slide1.xml" Id="R05c3a19873334957" /><Relationship Type="http://schemas.openxmlformats.org/officeDocument/2006/relationships/slide" Target="/ppt/slides/slide2.xml" Id="R9cf831c00ab34eff" /><Relationship Type="http://schemas.openxmlformats.org/officeDocument/2006/relationships/slide" Target="/ppt/slides/slide3.xml" Id="R554622b5b8234a5b" /><Relationship Type="http://schemas.openxmlformats.org/officeDocument/2006/relationships/slide" Target="/ppt/slides/slide4.xml" Id="R40ab3b7ddf5443d2" /><Relationship Type="http://schemas.openxmlformats.org/officeDocument/2006/relationships/slide" Target="/ppt/slides/slide5.xml" Id="R010f4f640da64da6" /><Relationship Type="http://schemas.openxmlformats.org/officeDocument/2006/relationships/slide" Target="/ppt/slides/slide6.xml" Id="R7706d3ad0ccc402a" /><Relationship Type="http://schemas.openxmlformats.org/officeDocument/2006/relationships/slide" Target="/ppt/slides/slide7.xml" Id="R8c09a444d88344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64592a28a948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3e6519c5704111" /><Relationship Type="http://schemas.openxmlformats.org/officeDocument/2006/relationships/theme" Target="/ppt/slideMasters/theme/theme1.xml" Id="R759ae2b2802045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3e6519c57041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2af83270a4b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b4510559764b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8c1a52b3b45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54b9c7e6946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ee7fd98a2542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e80a58368642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137632633f42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E&amp;J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E&amp;J RÅDGIVNING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7 118 754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2 813 935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2 233 251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267 612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5 556 303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 REGNSKAP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JØ&amp;PE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Banehaven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932 943 921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