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4261dc49046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1548d90694cc5"/>
  </p:sldMasterIdLst>
  <p:sldIdLst>
    <p:sldId xmlns:r="http://schemas.openxmlformats.org/officeDocument/2006/relationships" id="256" r:id="R621a16edaaa84b71"/>
    <p:sldId xmlns:r="http://schemas.openxmlformats.org/officeDocument/2006/relationships" id="257" r:id="Re78bfdf18fad4d48"/>
    <p:sldId xmlns:r="http://schemas.openxmlformats.org/officeDocument/2006/relationships" id="258" r:id="Reaf739ee78654086"/>
    <p:sldId xmlns:r="http://schemas.openxmlformats.org/officeDocument/2006/relationships" id="259" r:id="R36890e0f18e5472b"/>
    <p:sldId xmlns:r="http://schemas.openxmlformats.org/officeDocument/2006/relationships" id="260" r:id="Re9992414d1ce4d8b"/>
    <p:sldId xmlns:r="http://schemas.openxmlformats.org/officeDocument/2006/relationships" id="261" r:id="R32ad322a3953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1548d90694cc5" /><Relationship Type="http://schemas.openxmlformats.org/officeDocument/2006/relationships/slide" Target="/ppt/slides/slide1.xml" Id="R621a16edaaa84b71" /><Relationship Type="http://schemas.openxmlformats.org/officeDocument/2006/relationships/slide" Target="/ppt/slides/slide2.xml" Id="Re78bfdf18fad4d48" /><Relationship Type="http://schemas.openxmlformats.org/officeDocument/2006/relationships/slide" Target="/ppt/slides/slide3.xml" Id="Reaf739ee78654086" /><Relationship Type="http://schemas.openxmlformats.org/officeDocument/2006/relationships/slide" Target="/ppt/slides/slide4.xml" Id="R36890e0f18e5472b" /><Relationship Type="http://schemas.openxmlformats.org/officeDocument/2006/relationships/slide" Target="/ppt/slides/slide5.xml" Id="Re9992414d1ce4d8b" /><Relationship Type="http://schemas.openxmlformats.org/officeDocument/2006/relationships/slide" Target="/ppt/slides/slide6.xml" Id="R32ad322a3953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01dfe847d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ce230c9b0450f" /><Relationship Type="http://schemas.openxmlformats.org/officeDocument/2006/relationships/theme" Target="/ppt/slideMasters/theme/theme1.xml" Id="R8442d43a5e5045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7ce230c9b0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be12abd7c42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443eb4b114e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8b8fe1904b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ac3df5c6f4b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70b9210ce47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4c54803df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E&amp;J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