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3162e4c8524c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0ae7effc6b491f"/>
  </p:sldMasterIdLst>
  <p:sldIdLst>
    <p:sldId xmlns:r="http://schemas.openxmlformats.org/officeDocument/2006/relationships" id="256" r:id="Rc1aa1e7a8b374c1b"/>
    <p:sldId xmlns:r="http://schemas.openxmlformats.org/officeDocument/2006/relationships" id="257" r:id="Rac3d3fe877dc4fa5"/>
    <p:sldId xmlns:r="http://schemas.openxmlformats.org/officeDocument/2006/relationships" id="258" r:id="R119a3bfe114642aa"/>
    <p:sldId xmlns:r="http://schemas.openxmlformats.org/officeDocument/2006/relationships" id="259" r:id="Ra25f4224973146e1"/>
    <p:sldId xmlns:r="http://schemas.openxmlformats.org/officeDocument/2006/relationships" id="260" r:id="R92240b13d44843e5"/>
    <p:sldId xmlns:r="http://schemas.openxmlformats.org/officeDocument/2006/relationships" id="261" r:id="Raf3ea7359b614f81"/>
    <p:sldId xmlns:r="http://schemas.openxmlformats.org/officeDocument/2006/relationships" id="262" r:id="Rbd8d6cdac36d4b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0ae7effc6b491f" /><Relationship Type="http://schemas.openxmlformats.org/officeDocument/2006/relationships/slide" Target="/ppt/slides/slide1.xml" Id="Rc1aa1e7a8b374c1b" /><Relationship Type="http://schemas.openxmlformats.org/officeDocument/2006/relationships/slide" Target="/ppt/slides/slide2.xml" Id="Rac3d3fe877dc4fa5" /><Relationship Type="http://schemas.openxmlformats.org/officeDocument/2006/relationships/slide" Target="/ppt/slides/slide3.xml" Id="R119a3bfe114642aa" /><Relationship Type="http://schemas.openxmlformats.org/officeDocument/2006/relationships/slide" Target="/ppt/slides/slide4.xml" Id="Ra25f4224973146e1" /><Relationship Type="http://schemas.openxmlformats.org/officeDocument/2006/relationships/slide" Target="/ppt/slides/slide5.xml" Id="R92240b13d44843e5" /><Relationship Type="http://schemas.openxmlformats.org/officeDocument/2006/relationships/slide" Target="/ppt/slides/slide6.xml" Id="Raf3ea7359b614f81" /><Relationship Type="http://schemas.openxmlformats.org/officeDocument/2006/relationships/slide" Target="/ppt/slides/slide7.xml" Id="Rbd8d6cdac36d4b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6ad5415ef541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135e3549d42e1" /><Relationship Type="http://schemas.openxmlformats.org/officeDocument/2006/relationships/theme" Target="/ppt/slideMasters/theme/theme1.xml" Id="Rd5079679694645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6135e3549d42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bd32775f548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5b8858ba343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b0caa60c941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b8c73e38240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34a50001c45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29b9925e640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75843b35b4f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 H KONGSHAVN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 KONGSHAVN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H KONGSHAVN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 KONGSHAVN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 KONGSHAVN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 KONGSHAVN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1 038 503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1 177 618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 KONGSHAVN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KONGSHAVN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 KONGSHAVN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932 914 182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 KONGSHAVN AS</a:t>
            </a:r>
          </a:p>
        </p:txBody>
      </p:sp>
    </p:spTree>
  </p:cSld>
  <p:clrMapOvr>
    <a:masterClrMapping xmlns:a="http://schemas.openxmlformats.org/drawingml/2006/main"/>
  </p:clrMapOvr>
</p:sld>
</file>