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307fe7fd5048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d783ac7e194b4e"/>
  </p:sldMasterIdLst>
  <p:sldIdLst>
    <p:sldId xmlns:r="http://schemas.openxmlformats.org/officeDocument/2006/relationships" id="256" r:id="Rdf462db1c4f7484f"/>
    <p:sldId xmlns:r="http://schemas.openxmlformats.org/officeDocument/2006/relationships" id="257" r:id="R545b4f067cad4acc"/>
    <p:sldId xmlns:r="http://schemas.openxmlformats.org/officeDocument/2006/relationships" id="258" r:id="R1df017db372d4c27"/>
    <p:sldId xmlns:r="http://schemas.openxmlformats.org/officeDocument/2006/relationships" id="259" r:id="Rbf2dbb167ddd4a30"/>
    <p:sldId xmlns:r="http://schemas.openxmlformats.org/officeDocument/2006/relationships" id="260" r:id="R351f7034d7a8439d"/>
    <p:sldId xmlns:r="http://schemas.openxmlformats.org/officeDocument/2006/relationships" id="261" r:id="R88424f90d8e24a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d783ac7e194b4e" /><Relationship Type="http://schemas.openxmlformats.org/officeDocument/2006/relationships/slide" Target="/ppt/slides/slide1.xml" Id="Rdf462db1c4f7484f" /><Relationship Type="http://schemas.openxmlformats.org/officeDocument/2006/relationships/slide" Target="/ppt/slides/slide2.xml" Id="R545b4f067cad4acc" /><Relationship Type="http://schemas.openxmlformats.org/officeDocument/2006/relationships/slide" Target="/ppt/slides/slide3.xml" Id="R1df017db372d4c27" /><Relationship Type="http://schemas.openxmlformats.org/officeDocument/2006/relationships/slide" Target="/ppt/slides/slide4.xml" Id="Rbf2dbb167ddd4a30" /><Relationship Type="http://schemas.openxmlformats.org/officeDocument/2006/relationships/slide" Target="/ppt/slides/slide5.xml" Id="R351f7034d7a8439d" /><Relationship Type="http://schemas.openxmlformats.org/officeDocument/2006/relationships/slide" Target="/ppt/slides/slide6.xml" Id="R88424f90d8e24a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43e98d3c0f4d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da63bbfc984503" /><Relationship Type="http://schemas.openxmlformats.org/officeDocument/2006/relationships/theme" Target="/ppt/slideMasters/theme/theme1.xml" Id="R54d5362721524c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da63bbfc9845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c71151ced44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9b118a87ae44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d673a3c474e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8956bc43742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44bed7a99742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1e08ac66ad44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SPAREBANKSTIFTELSEN ANDEBU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ANDEBU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SPAREBANKSTIFTELSEN ANDEBU ble etablert [år] og holder til i Andebu.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ANDEBU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ANDEBU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ANDEBU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34 932 177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28 069 420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29 192 906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328 150 482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332 294 380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ANDEBU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Bankbakken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3158 Andebu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932 885 042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ANDEBU</a:t>
            </a:r>
          </a:p>
        </p:txBody>
      </p:sp>
    </p:spTree>
  </p:cSld>
  <p:clrMapOvr>
    <a:masterClrMapping xmlns:a="http://schemas.openxmlformats.org/drawingml/2006/main"/>
  </p:clrMapOvr>
</p:sld>
</file>